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10287000" cx="18288000"/>
  <p:notesSz cx="18288000" cy="10287000"/>
  <p:embeddedFontLst>
    <p:embeddedFont>
      <p:font typeface="League Spartan"/>
      <p:regular r:id="rId32"/>
      <p:bold r:id="rId33"/>
    </p:embeddedFont>
    <p:embeddedFont>
      <p:font typeface="Tahom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36" roundtripDataSignature="AMtx7miL+2expJ+12G/gJmc5TMp5dW77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eagueSpartan-bold.fntdata"/><Relationship Id="rId10" Type="http://schemas.openxmlformats.org/officeDocument/2006/relationships/slide" Target="slides/slide5.xml"/><Relationship Id="rId32" Type="http://schemas.openxmlformats.org/officeDocument/2006/relationships/font" Target="fonts/LeagueSpartan-regular.fntdata"/><Relationship Id="rId13" Type="http://schemas.openxmlformats.org/officeDocument/2006/relationships/slide" Target="slides/slide8.xml"/><Relationship Id="rId35" Type="http://schemas.openxmlformats.org/officeDocument/2006/relationships/font" Target="fonts/Tahoma-bold.fntdata"/><Relationship Id="rId12" Type="http://schemas.openxmlformats.org/officeDocument/2006/relationships/slide" Target="slides/slide7.xml"/><Relationship Id="rId34" Type="http://schemas.openxmlformats.org/officeDocument/2006/relationships/font" Target="fonts/Tahoma-regular.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6e3a0f0eba_0_1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6e3a0f0eba_0_1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e3a0f0eba_0_2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6e3a0f0eba_0_2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6e3a0f0eba_0_3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6e3a0f0eba_0_3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6a12555462_2_2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6a12555462_2_2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6a1872c9a8_0_1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6a1872c9a8_0_1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6a1872c9a8_0_4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16a1872c9a8_0_4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6a1872c9a8_0_6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6a1872c9a8_0_6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6a1872c9a8_0_7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6a1872c9a8_0_7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6a12555462_2_4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6a12555462_2_4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a12555462_2_7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6a12555462_2_7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6a12555462_2_8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6a12555462_2_8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1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 name="Shape 15"/>
        <p:cNvGrpSpPr/>
        <p:nvPr/>
      </p:nvGrpSpPr>
      <p:grpSpPr>
        <a:xfrm>
          <a:off x="0" y="0"/>
          <a:ext cx="0" cy="0"/>
          <a:chOff x="0" y="0"/>
          <a:chExt cx="0" cy="0"/>
        </a:xfrm>
      </p:grpSpPr>
      <p:sp>
        <p:nvSpPr>
          <p:cNvPr id="16" name="Google Shape;16;p20"/>
          <p:cNvSpPr txBox="1"/>
          <p:nvPr>
            <p:ph type="title"/>
          </p:nvPr>
        </p:nvSpPr>
        <p:spPr>
          <a:xfrm>
            <a:off x="2540447" y="977903"/>
            <a:ext cx="13207104" cy="1016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body"/>
          </p:nvPr>
        </p:nvSpPr>
        <p:spPr>
          <a:xfrm>
            <a:off x="630780" y="3731435"/>
            <a:ext cx="5689600" cy="53594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000">
                <a:solidFill>
                  <a:schemeClr val="dk1"/>
                </a:solidFill>
                <a:latin typeface="Tahoma"/>
                <a:ea typeface="Tahoma"/>
                <a:cs typeface="Tahoma"/>
                <a:sym typeface="Tahom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20"/>
          <p:cNvSpPr txBox="1"/>
          <p:nvPr>
            <p:ph idx="2" type="body"/>
          </p:nvPr>
        </p:nvSpPr>
        <p:spPr>
          <a:xfrm>
            <a:off x="9615975" y="3780644"/>
            <a:ext cx="4485005" cy="529018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7000">
                <a:solidFill>
                  <a:schemeClr val="dk1"/>
                </a:solidFill>
                <a:latin typeface="Trebuchet MS"/>
                <a:ea typeface="Trebuchet MS"/>
                <a:cs typeface="Trebuchet MS"/>
                <a:sym typeface="Trebuchet M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2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 name="Shape 22"/>
        <p:cNvGrpSpPr/>
        <p:nvPr/>
      </p:nvGrpSpPr>
      <p:grpSpPr>
        <a:xfrm>
          <a:off x="0" y="0"/>
          <a:ext cx="0" cy="0"/>
          <a:chOff x="0" y="0"/>
          <a:chExt cx="0" cy="0"/>
        </a:xfrm>
      </p:grpSpPr>
      <p:sp>
        <p:nvSpPr>
          <p:cNvPr id="23" name="Google Shape;23;p21"/>
          <p:cNvSpPr txBox="1"/>
          <p:nvPr>
            <p:ph type="title"/>
          </p:nvPr>
        </p:nvSpPr>
        <p:spPr>
          <a:xfrm>
            <a:off x="2540447" y="977903"/>
            <a:ext cx="13207104" cy="1016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1"/>
          <p:cNvSpPr txBox="1"/>
          <p:nvPr>
            <p:ph idx="1" type="body"/>
          </p:nvPr>
        </p:nvSpPr>
        <p:spPr>
          <a:xfrm>
            <a:off x="914400" y="2366010"/>
            <a:ext cx="1645920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2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8" name="Shape 28"/>
        <p:cNvGrpSpPr/>
        <p:nvPr/>
      </p:nvGrpSpPr>
      <p:grpSpPr>
        <a:xfrm>
          <a:off x="0" y="0"/>
          <a:ext cx="0" cy="0"/>
          <a:chOff x="0" y="0"/>
          <a:chExt cx="0" cy="0"/>
        </a:xfrm>
      </p:grpSpPr>
      <p:sp>
        <p:nvSpPr>
          <p:cNvPr id="29" name="Google Shape;29;p22"/>
          <p:cNvSpPr txBox="1"/>
          <p:nvPr>
            <p:ph type="ctrTitle"/>
          </p:nvPr>
        </p:nvSpPr>
        <p:spPr>
          <a:xfrm>
            <a:off x="1949030" y="275287"/>
            <a:ext cx="14389938" cy="1320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2"/>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23"/>
          <p:cNvSpPr txBox="1"/>
          <p:nvPr>
            <p:ph type="title"/>
          </p:nvPr>
        </p:nvSpPr>
        <p:spPr>
          <a:xfrm>
            <a:off x="2540447" y="977903"/>
            <a:ext cx="13207104" cy="1016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2540447" y="977903"/>
            <a:ext cx="13207104" cy="10160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000" u="none" cap="none" strike="noStrik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914400" y="2366010"/>
            <a:ext cx="16459200" cy="678942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mexpressFD@gmail.com" TargetMode="External"/><Relationship Id="rId4" Type="http://schemas.openxmlformats.org/officeDocument/2006/relationships/hyperlink" Target="mailto:support@fjmexpressFD.pk" TargetMode="External"/><Relationship Id="rId5" Type="http://schemas.openxmlformats.org/officeDocument/2006/relationships/image" Target="../media/image47.jpg"/><Relationship Id="rId6" Type="http://schemas.openxmlformats.org/officeDocument/2006/relationships/image" Target="../media/image8.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31.png"/><Relationship Id="rId10" Type="http://schemas.openxmlformats.org/officeDocument/2006/relationships/image" Target="../media/image28.png"/><Relationship Id="rId9" Type="http://schemas.openxmlformats.org/officeDocument/2006/relationships/image" Target="../media/image37.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4.png"/><Relationship Id="rId8"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34.png"/><Relationship Id="rId7" Type="http://schemas.openxmlformats.org/officeDocument/2006/relationships/image" Target="../media/image33.png"/><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8.png"/><Relationship Id="rId13"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1.png"/><Relationship Id="rId15" Type="http://schemas.openxmlformats.org/officeDocument/2006/relationships/image" Target="../media/image50.png"/><Relationship Id="rId14" Type="http://schemas.openxmlformats.org/officeDocument/2006/relationships/image" Target="../media/image46.png"/><Relationship Id="rId16"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6.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3.png"/><Relationship Id="rId6" Type="http://schemas.openxmlformats.org/officeDocument/2006/relationships/image" Target="../media/image50.png"/></Relationships>
</file>

<file path=ppt/slides/_rels/slide22.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49.png"/><Relationship Id="rId13" Type="http://schemas.openxmlformats.org/officeDocument/2006/relationships/image" Target="../media/image40.png"/><Relationship Id="rId12"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44.png"/><Relationship Id="rId9" Type="http://schemas.openxmlformats.org/officeDocument/2006/relationships/image" Target="../media/image45.png"/><Relationship Id="rId15" Type="http://schemas.openxmlformats.org/officeDocument/2006/relationships/image" Target="../media/image42.png"/><Relationship Id="rId14" Type="http://schemas.openxmlformats.org/officeDocument/2006/relationships/image" Target="../media/image43.png"/><Relationship Id="rId16" Type="http://schemas.openxmlformats.org/officeDocument/2006/relationships/image" Target="../media/image46.png"/><Relationship Id="rId5" Type="http://schemas.openxmlformats.org/officeDocument/2006/relationships/image" Target="../media/image3.png"/><Relationship Id="rId6" Type="http://schemas.openxmlformats.org/officeDocument/2006/relationships/image" Target="../media/image38.png"/><Relationship Id="rId7" Type="http://schemas.openxmlformats.org/officeDocument/2006/relationships/image" Target="../media/image35.png"/><Relationship Id="rId8"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9.jpg"/><Relationship Id="rId4" Type="http://schemas.openxmlformats.org/officeDocument/2006/relationships/image" Target="../media/image63.png"/><Relationship Id="rId5" Type="http://schemas.openxmlformats.org/officeDocument/2006/relationships/image" Target="../media/image64.jpg"/><Relationship Id="rId6" Type="http://schemas.openxmlformats.org/officeDocument/2006/relationships/image" Target="../media/image5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hyperlink" Target="mailto:jmexpressFD@gmail.com" TargetMode="External"/><Relationship Id="rId9" Type="http://schemas.openxmlformats.org/officeDocument/2006/relationships/image" Target="../media/image65.png"/><Relationship Id="rId5" Type="http://schemas.openxmlformats.org/officeDocument/2006/relationships/hyperlink" Target="mailto:support@fjmexpressFD.pk" TargetMode="External"/><Relationship Id="rId6" Type="http://schemas.openxmlformats.org/officeDocument/2006/relationships/image" Target="../media/image54.png"/><Relationship Id="rId7" Type="http://schemas.openxmlformats.org/officeDocument/2006/relationships/image" Target="../media/image56.png"/><Relationship Id="rId8"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sp>
        <p:nvSpPr>
          <p:cNvPr id="43" name="Google Shape;43;p1"/>
          <p:cNvSpPr/>
          <p:nvPr/>
        </p:nvSpPr>
        <p:spPr>
          <a:xfrm>
            <a:off x="12426811" y="0"/>
            <a:ext cx="5861685" cy="10287000"/>
          </a:xfrm>
          <a:custGeom>
            <a:rect b="b" l="l" r="r" t="t"/>
            <a:pathLst>
              <a:path extrusionOk="0" h="10287000" w="5861684">
                <a:moveTo>
                  <a:pt x="5861188" y="10286999"/>
                </a:moveTo>
                <a:lnTo>
                  <a:pt x="0" y="10286999"/>
                </a:lnTo>
                <a:lnTo>
                  <a:pt x="0" y="0"/>
                </a:lnTo>
                <a:lnTo>
                  <a:pt x="5861188" y="0"/>
                </a:lnTo>
                <a:lnTo>
                  <a:pt x="5861188" y="10286999"/>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 name="Google Shape;44;p1"/>
          <p:cNvSpPr txBox="1"/>
          <p:nvPr/>
        </p:nvSpPr>
        <p:spPr>
          <a:xfrm>
            <a:off x="13376788" y="6859920"/>
            <a:ext cx="3797935" cy="90170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2500" u="sng">
                <a:solidFill>
                  <a:schemeClr val="hlink"/>
                </a:solidFill>
                <a:latin typeface="Tahoma"/>
                <a:ea typeface="Tahoma"/>
                <a:cs typeface="Tahoma"/>
                <a:sym typeface="Tahoma"/>
                <a:hlinkClick r:id="rId3"/>
              </a:rPr>
              <a:t>jmexpressFD@gmail.com </a:t>
            </a:r>
            <a:r>
              <a:rPr lang="en-US" sz="2500">
                <a:latin typeface="Tahoma"/>
                <a:ea typeface="Tahoma"/>
                <a:cs typeface="Tahoma"/>
                <a:sym typeface="Tahoma"/>
              </a:rPr>
              <a:t> </a:t>
            </a:r>
            <a:r>
              <a:rPr lang="en-US" sz="2500" u="sng">
                <a:solidFill>
                  <a:schemeClr val="hlink"/>
                </a:solidFill>
                <a:latin typeface="Tahoma"/>
                <a:ea typeface="Tahoma"/>
                <a:cs typeface="Tahoma"/>
                <a:sym typeface="Tahoma"/>
                <a:hlinkClick r:id="rId4"/>
              </a:rPr>
              <a:t>support@fjmexpressFD.pk</a:t>
            </a:r>
            <a:endParaRPr sz="2500">
              <a:latin typeface="Tahoma"/>
              <a:ea typeface="Tahoma"/>
              <a:cs typeface="Tahoma"/>
              <a:sym typeface="Tahoma"/>
            </a:endParaRPr>
          </a:p>
        </p:txBody>
      </p:sp>
      <p:sp>
        <p:nvSpPr>
          <p:cNvPr id="45" name="Google Shape;45;p1"/>
          <p:cNvSpPr txBox="1"/>
          <p:nvPr/>
        </p:nvSpPr>
        <p:spPr>
          <a:xfrm>
            <a:off x="13376788" y="8864631"/>
            <a:ext cx="2601595" cy="406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500">
                <a:latin typeface="Tahoma"/>
                <a:ea typeface="Tahoma"/>
                <a:cs typeface="Tahoma"/>
                <a:sym typeface="Tahoma"/>
              </a:rPr>
              <a:t>+63 9164739421</a:t>
            </a:r>
            <a:endParaRPr sz="2500">
              <a:latin typeface="Tahoma"/>
              <a:ea typeface="Tahoma"/>
              <a:cs typeface="Tahoma"/>
              <a:sym typeface="Tahoma"/>
            </a:endParaRPr>
          </a:p>
        </p:txBody>
      </p:sp>
      <p:sp>
        <p:nvSpPr>
          <p:cNvPr id="46" name="Google Shape;46;p1"/>
          <p:cNvSpPr txBox="1"/>
          <p:nvPr/>
        </p:nvSpPr>
        <p:spPr>
          <a:xfrm>
            <a:off x="13376788" y="4912398"/>
            <a:ext cx="3114040" cy="90170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2500">
                <a:latin typeface="Tahoma"/>
                <a:ea typeface="Tahoma"/>
                <a:cs typeface="Tahoma"/>
                <a:sym typeface="Tahoma"/>
              </a:rPr>
              <a:t>23 Arellano Street  Dagupan, Pangasinan</a:t>
            </a:r>
            <a:endParaRPr sz="2500">
              <a:latin typeface="Tahoma"/>
              <a:ea typeface="Tahoma"/>
              <a:cs typeface="Tahoma"/>
              <a:sym typeface="Tahoma"/>
            </a:endParaRPr>
          </a:p>
        </p:txBody>
      </p:sp>
      <p:grpSp>
        <p:nvGrpSpPr>
          <p:cNvPr id="47" name="Google Shape;47;p1"/>
          <p:cNvGrpSpPr/>
          <p:nvPr/>
        </p:nvGrpSpPr>
        <p:grpSpPr>
          <a:xfrm>
            <a:off x="0" y="0"/>
            <a:ext cx="17247741" cy="8316288"/>
            <a:chOff x="0" y="0"/>
            <a:chExt cx="17247741" cy="8316288"/>
          </a:xfrm>
        </p:grpSpPr>
        <p:sp>
          <p:nvSpPr>
            <p:cNvPr id="48" name="Google Shape;48;p1"/>
            <p:cNvSpPr/>
            <p:nvPr/>
          </p:nvSpPr>
          <p:spPr>
            <a:xfrm>
              <a:off x="13399006" y="6368765"/>
              <a:ext cx="3848735" cy="0"/>
            </a:xfrm>
            <a:custGeom>
              <a:rect b="b" l="l" r="r" t="t"/>
              <a:pathLst>
                <a:path extrusionOk="0" h="120000" w="3848734">
                  <a:moveTo>
                    <a:pt x="0" y="0"/>
                  </a:moveTo>
                  <a:lnTo>
                    <a:pt x="3848242"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 name="Google Shape;49;p1"/>
            <p:cNvSpPr/>
            <p:nvPr/>
          </p:nvSpPr>
          <p:spPr>
            <a:xfrm>
              <a:off x="13399006" y="8316288"/>
              <a:ext cx="3848735" cy="0"/>
            </a:xfrm>
            <a:custGeom>
              <a:rect b="b" l="l" r="r" t="t"/>
              <a:pathLst>
                <a:path extrusionOk="0" h="120000" w="3848734">
                  <a:moveTo>
                    <a:pt x="0" y="0"/>
                  </a:moveTo>
                  <a:lnTo>
                    <a:pt x="3848242"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0" name="Google Shape;50;p1"/>
            <p:cNvPicPr preferRelativeResize="0"/>
            <p:nvPr/>
          </p:nvPicPr>
          <p:blipFill rotWithShape="1">
            <a:blip r:embed="rId5">
              <a:alphaModFix/>
            </a:blip>
            <a:srcRect b="0" l="0" r="0" t="0"/>
            <a:stretch/>
          </p:blipFill>
          <p:spPr>
            <a:xfrm>
              <a:off x="0" y="0"/>
              <a:ext cx="12429908" cy="5028377"/>
            </a:xfrm>
            <a:prstGeom prst="rect">
              <a:avLst/>
            </a:prstGeom>
            <a:noFill/>
            <a:ln>
              <a:noFill/>
            </a:ln>
          </p:spPr>
        </p:pic>
      </p:grpSp>
      <p:sp>
        <p:nvSpPr>
          <p:cNvPr id="51" name="Google Shape;51;p1"/>
          <p:cNvSpPr txBox="1"/>
          <p:nvPr/>
        </p:nvSpPr>
        <p:spPr>
          <a:xfrm>
            <a:off x="1016000" y="4767436"/>
            <a:ext cx="9528900" cy="239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500">
                <a:latin typeface="League Spartan"/>
                <a:ea typeface="League Spartan"/>
                <a:cs typeface="League Spartan"/>
                <a:sym typeface="League Spartan"/>
              </a:rPr>
              <a:t>Pitch Deck</a:t>
            </a:r>
            <a:endParaRPr sz="15500">
              <a:latin typeface="League Spartan"/>
              <a:ea typeface="League Spartan"/>
              <a:cs typeface="League Spartan"/>
              <a:sym typeface="League Spartan"/>
            </a:endParaRPr>
          </a:p>
        </p:txBody>
      </p:sp>
      <p:grpSp>
        <p:nvGrpSpPr>
          <p:cNvPr id="52" name="Google Shape;52;p1"/>
          <p:cNvGrpSpPr/>
          <p:nvPr/>
        </p:nvGrpSpPr>
        <p:grpSpPr>
          <a:xfrm>
            <a:off x="1028700" y="897657"/>
            <a:ext cx="16137848" cy="6908190"/>
            <a:chOff x="1028700" y="897657"/>
            <a:chExt cx="16137848" cy="6908190"/>
          </a:xfrm>
        </p:grpSpPr>
        <p:pic>
          <p:nvPicPr>
            <p:cNvPr id="53" name="Google Shape;53;p1"/>
            <p:cNvPicPr preferRelativeResize="0"/>
            <p:nvPr/>
          </p:nvPicPr>
          <p:blipFill rotWithShape="1">
            <a:blip r:embed="rId6">
              <a:alphaModFix/>
            </a:blip>
            <a:srcRect b="0" l="0" r="0" t="0"/>
            <a:stretch/>
          </p:blipFill>
          <p:spPr>
            <a:xfrm>
              <a:off x="1028700" y="7415323"/>
              <a:ext cx="5324474" cy="390524"/>
            </a:xfrm>
            <a:prstGeom prst="rect">
              <a:avLst/>
            </a:prstGeom>
            <a:noFill/>
            <a:ln>
              <a:noFill/>
            </a:ln>
          </p:spPr>
        </p:pic>
        <p:pic>
          <p:nvPicPr>
            <p:cNvPr id="54" name="Google Shape;54;p1"/>
            <p:cNvPicPr preferRelativeResize="0"/>
            <p:nvPr/>
          </p:nvPicPr>
          <p:blipFill rotWithShape="1">
            <a:blip r:embed="rId7">
              <a:alphaModFix/>
            </a:blip>
            <a:srcRect b="0" l="0" r="0" t="0"/>
            <a:stretch/>
          </p:blipFill>
          <p:spPr>
            <a:xfrm>
              <a:off x="13480374" y="897657"/>
              <a:ext cx="3686174" cy="2266949"/>
            </a:xfrm>
            <a:prstGeom prst="rect">
              <a:avLst/>
            </a:prstGeom>
            <a:noFill/>
            <a:ln>
              <a:noFill/>
            </a:ln>
          </p:spPr>
        </p:pic>
      </p:grpSp>
      <p:sp>
        <p:nvSpPr>
          <p:cNvPr id="55" name="Google Shape;55;p1"/>
          <p:cNvSpPr txBox="1"/>
          <p:nvPr/>
        </p:nvSpPr>
        <p:spPr>
          <a:xfrm>
            <a:off x="1016000" y="8120415"/>
            <a:ext cx="2351405" cy="1388745"/>
          </a:xfrm>
          <a:prstGeom prst="rect">
            <a:avLst/>
          </a:prstGeom>
          <a:noFill/>
          <a:ln>
            <a:noFill/>
          </a:ln>
        </p:spPr>
        <p:txBody>
          <a:bodyPr anchorCtr="0" anchor="t" bIns="0" lIns="0" spcFirstLastPara="1" rIns="0" wrap="square" tIns="213350">
            <a:spAutoFit/>
          </a:bodyPr>
          <a:lstStyle/>
          <a:p>
            <a:pPr indent="0" lvl="0" marL="12700" marR="0" rtl="0" algn="l">
              <a:lnSpc>
                <a:spcPct val="100000"/>
              </a:lnSpc>
              <a:spcBef>
                <a:spcPts val="0"/>
              </a:spcBef>
              <a:spcAft>
                <a:spcPts val="0"/>
              </a:spcAft>
              <a:buNone/>
            </a:pPr>
            <a:r>
              <a:rPr lang="en-US" sz="3500">
                <a:latin typeface="Tahoma"/>
                <a:ea typeface="Tahoma"/>
                <a:cs typeface="Tahoma"/>
                <a:sym typeface="Tahoma"/>
              </a:rPr>
              <a:t>JM Express</a:t>
            </a:r>
            <a:endParaRPr sz="3500">
              <a:latin typeface="Tahoma"/>
              <a:ea typeface="Tahoma"/>
              <a:cs typeface="Tahoma"/>
              <a:sym typeface="Tahoma"/>
            </a:endParaRPr>
          </a:p>
          <a:p>
            <a:pPr indent="0" lvl="0" marL="12700" marR="0" rtl="0" algn="l">
              <a:lnSpc>
                <a:spcPct val="100000"/>
              </a:lnSpc>
              <a:spcBef>
                <a:spcPts val="1355"/>
              </a:spcBef>
              <a:spcAft>
                <a:spcPts val="0"/>
              </a:spcAft>
              <a:buNone/>
            </a:pPr>
            <a:r>
              <a:rPr lang="en-US" sz="3000">
                <a:latin typeface="Tahoma"/>
                <a:ea typeface="Tahoma"/>
                <a:cs typeface="Tahoma"/>
                <a:sym typeface="Tahoma"/>
              </a:rPr>
              <a:t>Food Delivery</a:t>
            </a:r>
            <a:endParaRPr sz="3000">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5" name="Shape 165"/>
        <p:cNvGrpSpPr/>
        <p:nvPr/>
      </p:nvGrpSpPr>
      <p:grpSpPr>
        <a:xfrm>
          <a:off x="0" y="0"/>
          <a:ext cx="0" cy="0"/>
          <a:chOff x="0" y="0"/>
          <a:chExt cx="0" cy="0"/>
        </a:xfrm>
      </p:grpSpPr>
      <p:sp>
        <p:nvSpPr>
          <p:cNvPr id="166" name="Google Shape;166;p9"/>
          <p:cNvSpPr/>
          <p:nvPr/>
        </p:nvSpPr>
        <p:spPr>
          <a:xfrm>
            <a:off x="0" y="0"/>
            <a:ext cx="7325995" cy="10287000"/>
          </a:xfrm>
          <a:custGeom>
            <a:rect b="b" l="l" r="r" t="t"/>
            <a:pathLst>
              <a:path extrusionOk="0" h="10287000" w="7325995">
                <a:moveTo>
                  <a:pt x="0" y="10286999"/>
                </a:moveTo>
                <a:lnTo>
                  <a:pt x="0" y="0"/>
                </a:lnTo>
                <a:lnTo>
                  <a:pt x="7325959" y="0"/>
                </a:lnTo>
                <a:lnTo>
                  <a:pt x="7325959" y="10286999"/>
                </a:lnTo>
                <a:lnTo>
                  <a:pt x="0" y="10286999"/>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7" name="Google Shape;167;p9"/>
          <p:cNvSpPr txBox="1"/>
          <p:nvPr/>
        </p:nvSpPr>
        <p:spPr>
          <a:xfrm>
            <a:off x="1638475" y="1328100"/>
            <a:ext cx="4555200" cy="2880900"/>
          </a:xfrm>
          <a:prstGeom prst="rect">
            <a:avLst/>
          </a:prstGeom>
          <a:noFill/>
          <a:ln>
            <a:noFill/>
          </a:ln>
        </p:spPr>
        <p:txBody>
          <a:bodyPr anchorCtr="0" anchor="t" bIns="0" lIns="0" spcFirstLastPara="1" rIns="0" wrap="square" tIns="139700">
            <a:spAutoFit/>
          </a:bodyPr>
          <a:lstStyle/>
          <a:p>
            <a:pPr indent="357505" lvl="0" marL="12700" marR="5080" rtl="0" algn="just">
              <a:lnSpc>
                <a:spcPct val="109411"/>
              </a:lnSpc>
              <a:spcBef>
                <a:spcPts val="0"/>
              </a:spcBef>
              <a:spcAft>
                <a:spcPts val="0"/>
              </a:spcAft>
              <a:buNone/>
            </a:pPr>
            <a:r>
              <a:rPr lang="en-US" sz="8500">
                <a:latin typeface="Lucida Sans"/>
                <a:ea typeface="Lucida Sans"/>
                <a:cs typeface="Lucida Sans"/>
                <a:sym typeface="Lucida Sans"/>
              </a:rPr>
              <a:t>Target </a:t>
            </a:r>
            <a:r>
              <a:rPr lang="en-US" sz="8500">
                <a:latin typeface="Lucida Sans"/>
                <a:ea typeface="Lucida Sans"/>
                <a:cs typeface="Lucida Sans"/>
                <a:sym typeface="Lucida Sans"/>
              </a:rPr>
              <a:t>Market</a:t>
            </a:r>
            <a:endParaRPr sz="8500">
              <a:latin typeface="Lucida Sans"/>
              <a:ea typeface="Lucida Sans"/>
              <a:cs typeface="Lucida Sans"/>
              <a:sym typeface="Lucida Sans"/>
            </a:endParaRPr>
          </a:p>
        </p:txBody>
      </p:sp>
      <p:sp>
        <p:nvSpPr>
          <p:cNvPr id="168" name="Google Shape;168;p9"/>
          <p:cNvSpPr txBox="1"/>
          <p:nvPr/>
        </p:nvSpPr>
        <p:spPr>
          <a:xfrm>
            <a:off x="1404661" y="6378220"/>
            <a:ext cx="3791700" cy="474000"/>
          </a:xfrm>
          <a:prstGeom prst="rect">
            <a:avLst/>
          </a:prstGeom>
          <a:noFill/>
          <a:ln>
            <a:noFill/>
          </a:ln>
        </p:spPr>
        <p:txBody>
          <a:bodyPr anchorCtr="0" anchor="t" bIns="0" lIns="0" spcFirstLastPara="1" rIns="0" wrap="square" tIns="12050">
            <a:spAutoFit/>
          </a:bodyPr>
          <a:lstStyle/>
          <a:p>
            <a:pPr indent="0" lvl="0" marL="12700" marR="5080" rtl="0" algn="just">
              <a:lnSpc>
                <a:spcPct val="116700"/>
              </a:lnSpc>
              <a:spcBef>
                <a:spcPts val="0"/>
              </a:spcBef>
              <a:spcAft>
                <a:spcPts val="0"/>
              </a:spcAft>
              <a:buNone/>
            </a:pPr>
            <a:r>
              <a:t/>
            </a:r>
            <a:endParaRPr sz="3000">
              <a:latin typeface="Trebuchet MS"/>
              <a:ea typeface="Trebuchet MS"/>
              <a:cs typeface="Trebuchet MS"/>
              <a:sym typeface="Trebuchet MS"/>
            </a:endParaRPr>
          </a:p>
        </p:txBody>
      </p:sp>
      <p:sp>
        <p:nvSpPr>
          <p:cNvPr id="169" name="Google Shape;169;p9"/>
          <p:cNvSpPr/>
          <p:nvPr/>
        </p:nvSpPr>
        <p:spPr>
          <a:xfrm>
            <a:off x="9609970" y="6055637"/>
            <a:ext cx="6515734" cy="0"/>
          </a:xfrm>
          <a:custGeom>
            <a:rect b="b" l="l" r="r" t="t"/>
            <a:pathLst>
              <a:path extrusionOk="0" h="120000" w="6515734">
                <a:moveTo>
                  <a:pt x="0" y="0"/>
                </a:moveTo>
                <a:lnTo>
                  <a:pt x="6515253"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0" name="Google Shape;170;p9"/>
          <p:cNvSpPr/>
          <p:nvPr/>
        </p:nvSpPr>
        <p:spPr>
          <a:xfrm>
            <a:off x="229658" y="197666"/>
            <a:ext cx="701675" cy="681989"/>
          </a:xfrm>
          <a:custGeom>
            <a:rect b="b" l="l" r="r" t="t"/>
            <a:pathLst>
              <a:path extrusionOk="0" h="681989" w="701675">
                <a:moveTo>
                  <a:pt x="538403" y="499973"/>
                </a:moveTo>
                <a:lnTo>
                  <a:pt x="342823" y="424472"/>
                </a:lnTo>
                <a:lnTo>
                  <a:pt x="275374" y="401078"/>
                </a:lnTo>
                <a:lnTo>
                  <a:pt x="236181" y="394462"/>
                </a:lnTo>
                <a:lnTo>
                  <a:pt x="226174" y="394881"/>
                </a:lnTo>
                <a:lnTo>
                  <a:pt x="38722" y="456044"/>
                </a:lnTo>
                <a:lnTo>
                  <a:pt x="8331" y="484060"/>
                </a:lnTo>
                <a:lnTo>
                  <a:pt x="0" y="510400"/>
                </a:lnTo>
                <a:lnTo>
                  <a:pt x="50" y="635965"/>
                </a:lnTo>
                <a:lnTo>
                  <a:pt x="16535" y="671068"/>
                </a:lnTo>
                <a:lnTo>
                  <a:pt x="47066" y="681710"/>
                </a:lnTo>
                <a:lnTo>
                  <a:pt x="54381" y="680999"/>
                </a:lnTo>
                <a:lnTo>
                  <a:pt x="531901" y="515264"/>
                </a:lnTo>
                <a:lnTo>
                  <a:pt x="538403" y="505917"/>
                </a:lnTo>
                <a:lnTo>
                  <a:pt x="538403" y="499973"/>
                </a:lnTo>
                <a:close/>
              </a:path>
              <a:path extrusionOk="0" h="681989" w="701675">
                <a:moveTo>
                  <a:pt x="701497" y="302425"/>
                </a:moveTo>
                <a:lnTo>
                  <a:pt x="693458" y="261594"/>
                </a:lnTo>
                <a:lnTo>
                  <a:pt x="670547" y="226809"/>
                </a:lnTo>
                <a:lnTo>
                  <a:pt x="636130" y="203098"/>
                </a:lnTo>
                <a:lnTo>
                  <a:pt x="57950" y="1498"/>
                </a:lnTo>
                <a:lnTo>
                  <a:pt x="47040" y="0"/>
                </a:lnTo>
                <a:lnTo>
                  <a:pt x="43383" y="76"/>
                </a:lnTo>
                <a:lnTo>
                  <a:pt x="8928" y="18643"/>
                </a:lnTo>
                <a:lnTo>
                  <a:pt x="0" y="171450"/>
                </a:lnTo>
                <a:lnTo>
                  <a:pt x="1041" y="178282"/>
                </a:lnTo>
                <a:lnTo>
                  <a:pt x="21386" y="214185"/>
                </a:lnTo>
                <a:lnTo>
                  <a:pt x="369252" y="340918"/>
                </a:lnTo>
                <a:lnTo>
                  <a:pt x="640118" y="434505"/>
                </a:lnTo>
                <a:lnTo>
                  <a:pt x="654418" y="437210"/>
                </a:lnTo>
                <a:lnTo>
                  <a:pt x="658063" y="437134"/>
                </a:lnTo>
                <a:lnTo>
                  <a:pt x="692404" y="418846"/>
                </a:lnTo>
                <a:lnTo>
                  <a:pt x="701497" y="302425"/>
                </a:lnTo>
                <a:close/>
              </a:path>
            </a:pathLst>
          </a:custGeom>
          <a:solidFill>
            <a:srgbClr val="5353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71" name="Google Shape;171;p9"/>
          <p:cNvPicPr preferRelativeResize="0"/>
          <p:nvPr/>
        </p:nvPicPr>
        <p:blipFill>
          <a:blip r:embed="rId3">
            <a:alphaModFix/>
          </a:blip>
          <a:stretch>
            <a:fillRect/>
          </a:stretch>
        </p:blipFill>
        <p:spPr>
          <a:xfrm>
            <a:off x="9442548" y="2809000"/>
            <a:ext cx="2949900" cy="2949900"/>
          </a:xfrm>
          <a:prstGeom prst="rect">
            <a:avLst/>
          </a:prstGeom>
          <a:noFill/>
          <a:ln>
            <a:noFill/>
          </a:ln>
        </p:spPr>
      </p:pic>
      <p:sp>
        <p:nvSpPr>
          <p:cNvPr id="172" name="Google Shape;172;p9"/>
          <p:cNvSpPr txBox="1"/>
          <p:nvPr/>
        </p:nvSpPr>
        <p:spPr>
          <a:xfrm>
            <a:off x="1170925" y="4761675"/>
            <a:ext cx="5490300" cy="27834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3000">
                <a:latin typeface="Trebuchet MS"/>
                <a:ea typeface="Trebuchet MS"/>
                <a:cs typeface="Trebuchet MS"/>
                <a:sym typeface="Trebuchet MS"/>
              </a:rPr>
              <a:t>Most of the online food delivery demands come from the age group of 18-40 years whereby 65 % of the target market is below 35 years of age and most of them are:</a:t>
            </a:r>
            <a:endParaRPr sz="3000">
              <a:latin typeface="Trebuchet MS"/>
              <a:ea typeface="Trebuchet MS"/>
              <a:cs typeface="Trebuchet MS"/>
              <a:sym typeface="Trebuchet MS"/>
            </a:endParaRPr>
          </a:p>
        </p:txBody>
      </p:sp>
      <p:sp>
        <p:nvSpPr>
          <p:cNvPr id="173" name="Google Shape;173;p9"/>
          <p:cNvSpPr txBox="1"/>
          <p:nvPr/>
        </p:nvSpPr>
        <p:spPr>
          <a:xfrm>
            <a:off x="12971800" y="4323775"/>
            <a:ext cx="3575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t>18 - 40 AGE</a:t>
            </a:r>
            <a:endParaRPr b="1" sz="2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 name="Shape 177"/>
        <p:cNvGrpSpPr/>
        <p:nvPr/>
      </p:nvGrpSpPr>
      <p:grpSpPr>
        <a:xfrm>
          <a:off x="0" y="0"/>
          <a:ext cx="0" cy="0"/>
          <a:chOff x="0" y="0"/>
          <a:chExt cx="0" cy="0"/>
        </a:xfrm>
      </p:grpSpPr>
      <p:sp>
        <p:nvSpPr>
          <p:cNvPr id="178" name="Google Shape;178;g16e3a0f0eba_0_11"/>
          <p:cNvSpPr/>
          <p:nvPr/>
        </p:nvSpPr>
        <p:spPr>
          <a:xfrm>
            <a:off x="0" y="0"/>
            <a:ext cx="7325995" cy="10287000"/>
          </a:xfrm>
          <a:custGeom>
            <a:rect b="b" l="l" r="r" t="t"/>
            <a:pathLst>
              <a:path extrusionOk="0" h="10287000" w="7325995">
                <a:moveTo>
                  <a:pt x="0" y="10286999"/>
                </a:moveTo>
                <a:lnTo>
                  <a:pt x="0" y="0"/>
                </a:lnTo>
                <a:lnTo>
                  <a:pt x="7325959" y="0"/>
                </a:lnTo>
                <a:lnTo>
                  <a:pt x="7325959" y="10286999"/>
                </a:lnTo>
                <a:lnTo>
                  <a:pt x="0" y="10286999"/>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9" name="Google Shape;179;g16e3a0f0eba_0_11"/>
          <p:cNvSpPr txBox="1"/>
          <p:nvPr/>
        </p:nvSpPr>
        <p:spPr>
          <a:xfrm>
            <a:off x="395000" y="1638950"/>
            <a:ext cx="7758300" cy="2107200"/>
          </a:xfrm>
          <a:prstGeom prst="rect">
            <a:avLst/>
          </a:prstGeom>
          <a:noFill/>
          <a:ln>
            <a:noFill/>
          </a:ln>
        </p:spPr>
        <p:txBody>
          <a:bodyPr anchorCtr="0" anchor="t" bIns="0" lIns="0" spcFirstLastPara="1" rIns="0" wrap="square" tIns="139700">
            <a:spAutoFit/>
          </a:bodyPr>
          <a:lstStyle/>
          <a:p>
            <a:pPr indent="357505" lvl="0" marL="12700" marR="5080" rtl="0" algn="just">
              <a:lnSpc>
                <a:spcPct val="109411"/>
              </a:lnSpc>
              <a:spcBef>
                <a:spcPts val="0"/>
              </a:spcBef>
              <a:spcAft>
                <a:spcPts val="0"/>
              </a:spcAft>
              <a:buNone/>
            </a:pPr>
            <a:r>
              <a:rPr lang="en-US" sz="6100">
                <a:latin typeface="Lucida Sans"/>
                <a:ea typeface="Lucida Sans"/>
                <a:cs typeface="Lucida Sans"/>
                <a:sym typeface="Lucida Sans"/>
              </a:rPr>
              <a:t>College Students</a:t>
            </a:r>
            <a:endParaRPr sz="6100">
              <a:latin typeface="Lucida Sans"/>
              <a:ea typeface="Lucida Sans"/>
              <a:cs typeface="Lucida Sans"/>
              <a:sym typeface="Lucida Sans"/>
            </a:endParaRPr>
          </a:p>
          <a:p>
            <a:pPr indent="357505" lvl="0" marL="12700" marR="5080" rtl="0" algn="just">
              <a:lnSpc>
                <a:spcPct val="109411"/>
              </a:lnSpc>
              <a:spcBef>
                <a:spcPts val="0"/>
              </a:spcBef>
              <a:spcAft>
                <a:spcPts val="0"/>
              </a:spcAft>
              <a:buNone/>
            </a:pPr>
            <a:r>
              <a:rPr lang="en-US" sz="6100">
                <a:latin typeface="Lucida Sans"/>
                <a:ea typeface="Lucida Sans"/>
                <a:cs typeface="Lucida Sans"/>
                <a:sym typeface="Lucida Sans"/>
              </a:rPr>
              <a:t>or Young Adults</a:t>
            </a:r>
            <a:endParaRPr sz="6100">
              <a:latin typeface="Lucida Sans"/>
              <a:ea typeface="Lucida Sans"/>
              <a:cs typeface="Lucida Sans"/>
              <a:sym typeface="Lucida Sans"/>
            </a:endParaRPr>
          </a:p>
        </p:txBody>
      </p:sp>
      <p:sp>
        <p:nvSpPr>
          <p:cNvPr id="180" name="Google Shape;180;g16e3a0f0eba_0_11"/>
          <p:cNvSpPr txBox="1"/>
          <p:nvPr/>
        </p:nvSpPr>
        <p:spPr>
          <a:xfrm>
            <a:off x="1404661" y="6378220"/>
            <a:ext cx="3791700" cy="474000"/>
          </a:xfrm>
          <a:prstGeom prst="rect">
            <a:avLst/>
          </a:prstGeom>
          <a:noFill/>
          <a:ln>
            <a:noFill/>
          </a:ln>
        </p:spPr>
        <p:txBody>
          <a:bodyPr anchorCtr="0" anchor="t" bIns="0" lIns="0" spcFirstLastPara="1" rIns="0" wrap="square" tIns="12050">
            <a:spAutoFit/>
          </a:bodyPr>
          <a:lstStyle/>
          <a:p>
            <a:pPr indent="0" lvl="0" marL="12700" marR="5080" rtl="0" algn="just">
              <a:lnSpc>
                <a:spcPct val="116700"/>
              </a:lnSpc>
              <a:spcBef>
                <a:spcPts val="0"/>
              </a:spcBef>
              <a:spcAft>
                <a:spcPts val="0"/>
              </a:spcAft>
              <a:buNone/>
            </a:pPr>
            <a:r>
              <a:t/>
            </a:r>
            <a:endParaRPr sz="3000">
              <a:latin typeface="Trebuchet MS"/>
              <a:ea typeface="Trebuchet MS"/>
              <a:cs typeface="Trebuchet MS"/>
              <a:sym typeface="Trebuchet MS"/>
            </a:endParaRPr>
          </a:p>
        </p:txBody>
      </p:sp>
      <p:sp>
        <p:nvSpPr>
          <p:cNvPr id="181" name="Google Shape;181;g16e3a0f0eba_0_11"/>
          <p:cNvSpPr/>
          <p:nvPr/>
        </p:nvSpPr>
        <p:spPr>
          <a:xfrm>
            <a:off x="229658" y="197666"/>
            <a:ext cx="701675" cy="681989"/>
          </a:xfrm>
          <a:custGeom>
            <a:rect b="b" l="l" r="r" t="t"/>
            <a:pathLst>
              <a:path extrusionOk="0" h="681989" w="701675">
                <a:moveTo>
                  <a:pt x="538403" y="499973"/>
                </a:moveTo>
                <a:lnTo>
                  <a:pt x="342823" y="424472"/>
                </a:lnTo>
                <a:lnTo>
                  <a:pt x="275374" y="401078"/>
                </a:lnTo>
                <a:lnTo>
                  <a:pt x="236181" y="394462"/>
                </a:lnTo>
                <a:lnTo>
                  <a:pt x="226174" y="394881"/>
                </a:lnTo>
                <a:lnTo>
                  <a:pt x="38722" y="456044"/>
                </a:lnTo>
                <a:lnTo>
                  <a:pt x="8331" y="484060"/>
                </a:lnTo>
                <a:lnTo>
                  <a:pt x="0" y="510400"/>
                </a:lnTo>
                <a:lnTo>
                  <a:pt x="50" y="635965"/>
                </a:lnTo>
                <a:lnTo>
                  <a:pt x="16535" y="671068"/>
                </a:lnTo>
                <a:lnTo>
                  <a:pt x="47066" y="681710"/>
                </a:lnTo>
                <a:lnTo>
                  <a:pt x="54381" y="680999"/>
                </a:lnTo>
                <a:lnTo>
                  <a:pt x="531901" y="515264"/>
                </a:lnTo>
                <a:lnTo>
                  <a:pt x="538403" y="505917"/>
                </a:lnTo>
                <a:lnTo>
                  <a:pt x="538403" y="499973"/>
                </a:lnTo>
                <a:close/>
              </a:path>
              <a:path extrusionOk="0" h="681989" w="701675">
                <a:moveTo>
                  <a:pt x="701497" y="302425"/>
                </a:moveTo>
                <a:lnTo>
                  <a:pt x="693458" y="261594"/>
                </a:lnTo>
                <a:lnTo>
                  <a:pt x="670547" y="226809"/>
                </a:lnTo>
                <a:lnTo>
                  <a:pt x="636130" y="203098"/>
                </a:lnTo>
                <a:lnTo>
                  <a:pt x="57950" y="1498"/>
                </a:lnTo>
                <a:lnTo>
                  <a:pt x="47040" y="0"/>
                </a:lnTo>
                <a:lnTo>
                  <a:pt x="43383" y="76"/>
                </a:lnTo>
                <a:lnTo>
                  <a:pt x="8928" y="18643"/>
                </a:lnTo>
                <a:lnTo>
                  <a:pt x="0" y="171450"/>
                </a:lnTo>
                <a:lnTo>
                  <a:pt x="1041" y="178282"/>
                </a:lnTo>
                <a:lnTo>
                  <a:pt x="21386" y="214185"/>
                </a:lnTo>
                <a:lnTo>
                  <a:pt x="369252" y="340918"/>
                </a:lnTo>
                <a:lnTo>
                  <a:pt x="640118" y="434505"/>
                </a:lnTo>
                <a:lnTo>
                  <a:pt x="654418" y="437210"/>
                </a:lnTo>
                <a:lnTo>
                  <a:pt x="658063" y="437134"/>
                </a:lnTo>
                <a:lnTo>
                  <a:pt x="692404" y="418846"/>
                </a:lnTo>
                <a:lnTo>
                  <a:pt x="701497" y="302425"/>
                </a:lnTo>
                <a:close/>
              </a:path>
            </a:pathLst>
          </a:custGeom>
          <a:solidFill>
            <a:srgbClr val="5353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2" name="Google Shape;182;g16e3a0f0eba_0_11"/>
          <p:cNvSpPr txBox="1"/>
          <p:nvPr/>
        </p:nvSpPr>
        <p:spPr>
          <a:xfrm>
            <a:off x="917850" y="4367400"/>
            <a:ext cx="5490300" cy="4168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As college students and young adults like us who live fast-paced lives. With classes, active social lives, and new careers, there is no time for us to think about what to make for dinner, so most of us prefer to just order online because it is more convenient. </a:t>
            </a:r>
            <a:endParaRPr sz="3000">
              <a:latin typeface="Trebuchet MS"/>
              <a:ea typeface="Trebuchet MS"/>
              <a:cs typeface="Trebuchet MS"/>
              <a:sym typeface="Trebuchet MS"/>
            </a:endParaRPr>
          </a:p>
        </p:txBody>
      </p:sp>
      <p:pic>
        <p:nvPicPr>
          <p:cNvPr id="183" name="Google Shape;183;g16e3a0f0eba_0_11"/>
          <p:cNvPicPr preferRelativeResize="0"/>
          <p:nvPr/>
        </p:nvPicPr>
        <p:blipFill>
          <a:blip r:embed="rId3">
            <a:alphaModFix/>
          </a:blip>
          <a:stretch>
            <a:fillRect/>
          </a:stretch>
        </p:blipFill>
        <p:spPr>
          <a:xfrm>
            <a:off x="7941500" y="2567575"/>
            <a:ext cx="9736451" cy="515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7" name="Shape 187"/>
        <p:cNvGrpSpPr/>
        <p:nvPr/>
      </p:nvGrpSpPr>
      <p:grpSpPr>
        <a:xfrm>
          <a:off x="0" y="0"/>
          <a:ext cx="0" cy="0"/>
          <a:chOff x="0" y="0"/>
          <a:chExt cx="0" cy="0"/>
        </a:xfrm>
      </p:grpSpPr>
      <p:sp>
        <p:nvSpPr>
          <p:cNvPr id="188" name="Google Shape;188;g16e3a0f0eba_0_24"/>
          <p:cNvSpPr/>
          <p:nvPr/>
        </p:nvSpPr>
        <p:spPr>
          <a:xfrm>
            <a:off x="0" y="0"/>
            <a:ext cx="7325995" cy="10287000"/>
          </a:xfrm>
          <a:custGeom>
            <a:rect b="b" l="l" r="r" t="t"/>
            <a:pathLst>
              <a:path extrusionOk="0" h="10287000" w="7325995">
                <a:moveTo>
                  <a:pt x="0" y="10286999"/>
                </a:moveTo>
                <a:lnTo>
                  <a:pt x="0" y="0"/>
                </a:lnTo>
                <a:lnTo>
                  <a:pt x="7325959" y="0"/>
                </a:lnTo>
                <a:lnTo>
                  <a:pt x="7325959" y="10286999"/>
                </a:lnTo>
                <a:lnTo>
                  <a:pt x="0" y="10286999"/>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 name="Google Shape;189;g16e3a0f0eba_0_24"/>
          <p:cNvSpPr txBox="1"/>
          <p:nvPr/>
        </p:nvSpPr>
        <p:spPr>
          <a:xfrm>
            <a:off x="1769225" y="381350"/>
            <a:ext cx="4041900" cy="1080000"/>
          </a:xfrm>
          <a:prstGeom prst="rect">
            <a:avLst/>
          </a:prstGeom>
          <a:noFill/>
          <a:ln>
            <a:noFill/>
          </a:ln>
        </p:spPr>
        <p:txBody>
          <a:bodyPr anchorCtr="0" anchor="t" bIns="0" lIns="0" spcFirstLastPara="1" rIns="0" wrap="square" tIns="139700">
            <a:spAutoFit/>
          </a:bodyPr>
          <a:lstStyle/>
          <a:p>
            <a:pPr indent="357505" lvl="0" marL="12700" marR="5080" rtl="0" algn="just">
              <a:lnSpc>
                <a:spcPct val="109411"/>
              </a:lnSpc>
              <a:spcBef>
                <a:spcPts val="0"/>
              </a:spcBef>
              <a:spcAft>
                <a:spcPts val="0"/>
              </a:spcAft>
              <a:buNone/>
            </a:pPr>
            <a:r>
              <a:rPr lang="en-US" sz="6100">
                <a:latin typeface="Lucida Sans"/>
                <a:ea typeface="Lucida Sans"/>
                <a:cs typeface="Lucida Sans"/>
                <a:sym typeface="Lucida Sans"/>
              </a:rPr>
              <a:t>Parents</a:t>
            </a:r>
            <a:endParaRPr sz="6100">
              <a:latin typeface="Lucida Sans"/>
              <a:ea typeface="Lucida Sans"/>
              <a:cs typeface="Lucida Sans"/>
              <a:sym typeface="Lucida Sans"/>
            </a:endParaRPr>
          </a:p>
        </p:txBody>
      </p:sp>
      <p:sp>
        <p:nvSpPr>
          <p:cNvPr id="190" name="Google Shape;190;g16e3a0f0eba_0_24"/>
          <p:cNvSpPr txBox="1"/>
          <p:nvPr/>
        </p:nvSpPr>
        <p:spPr>
          <a:xfrm>
            <a:off x="1404661" y="6378220"/>
            <a:ext cx="3791700" cy="474000"/>
          </a:xfrm>
          <a:prstGeom prst="rect">
            <a:avLst/>
          </a:prstGeom>
          <a:noFill/>
          <a:ln>
            <a:noFill/>
          </a:ln>
        </p:spPr>
        <p:txBody>
          <a:bodyPr anchorCtr="0" anchor="t" bIns="0" lIns="0" spcFirstLastPara="1" rIns="0" wrap="square" tIns="12050">
            <a:spAutoFit/>
          </a:bodyPr>
          <a:lstStyle/>
          <a:p>
            <a:pPr indent="0" lvl="0" marL="12700" marR="5080" rtl="0" algn="just">
              <a:lnSpc>
                <a:spcPct val="116700"/>
              </a:lnSpc>
              <a:spcBef>
                <a:spcPts val="0"/>
              </a:spcBef>
              <a:spcAft>
                <a:spcPts val="0"/>
              </a:spcAft>
              <a:buNone/>
            </a:pPr>
            <a:r>
              <a:t/>
            </a:r>
            <a:endParaRPr sz="3000">
              <a:latin typeface="Trebuchet MS"/>
              <a:ea typeface="Trebuchet MS"/>
              <a:cs typeface="Trebuchet MS"/>
              <a:sym typeface="Trebuchet MS"/>
            </a:endParaRPr>
          </a:p>
        </p:txBody>
      </p:sp>
      <p:sp>
        <p:nvSpPr>
          <p:cNvPr id="191" name="Google Shape;191;g16e3a0f0eba_0_24"/>
          <p:cNvSpPr/>
          <p:nvPr/>
        </p:nvSpPr>
        <p:spPr>
          <a:xfrm>
            <a:off x="229658" y="197666"/>
            <a:ext cx="701675" cy="681989"/>
          </a:xfrm>
          <a:custGeom>
            <a:rect b="b" l="l" r="r" t="t"/>
            <a:pathLst>
              <a:path extrusionOk="0" h="681989" w="701675">
                <a:moveTo>
                  <a:pt x="538403" y="499973"/>
                </a:moveTo>
                <a:lnTo>
                  <a:pt x="342823" y="424472"/>
                </a:lnTo>
                <a:lnTo>
                  <a:pt x="275374" y="401078"/>
                </a:lnTo>
                <a:lnTo>
                  <a:pt x="236181" y="394462"/>
                </a:lnTo>
                <a:lnTo>
                  <a:pt x="226174" y="394881"/>
                </a:lnTo>
                <a:lnTo>
                  <a:pt x="38722" y="456044"/>
                </a:lnTo>
                <a:lnTo>
                  <a:pt x="8331" y="484060"/>
                </a:lnTo>
                <a:lnTo>
                  <a:pt x="0" y="510400"/>
                </a:lnTo>
                <a:lnTo>
                  <a:pt x="50" y="635965"/>
                </a:lnTo>
                <a:lnTo>
                  <a:pt x="16535" y="671068"/>
                </a:lnTo>
                <a:lnTo>
                  <a:pt x="47066" y="681710"/>
                </a:lnTo>
                <a:lnTo>
                  <a:pt x="54381" y="680999"/>
                </a:lnTo>
                <a:lnTo>
                  <a:pt x="531901" y="515264"/>
                </a:lnTo>
                <a:lnTo>
                  <a:pt x="538403" y="505917"/>
                </a:lnTo>
                <a:lnTo>
                  <a:pt x="538403" y="499973"/>
                </a:lnTo>
                <a:close/>
              </a:path>
              <a:path extrusionOk="0" h="681989" w="701675">
                <a:moveTo>
                  <a:pt x="701497" y="302425"/>
                </a:moveTo>
                <a:lnTo>
                  <a:pt x="693458" y="261594"/>
                </a:lnTo>
                <a:lnTo>
                  <a:pt x="670547" y="226809"/>
                </a:lnTo>
                <a:lnTo>
                  <a:pt x="636130" y="203098"/>
                </a:lnTo>
                <a:lnTo>
                  <a:pt x="57950" y="1498"/>
                </a:lnTo>
                <a:lnTo>
                  <a:pt x="47040" y="0"/>
                </a:lnTo>
                <a:lnTo>
                  <a:pt x="43383" y="76"/>
                </a:lnTo>
                <a:lnTo>
                  <a:pt x="8928" y="18643"/>
                </a:lnTo>
                <a:lnTo>
                  <a:pt x="0" y="171450"/>
                </a:lnTo>
                <a:lnTo>
                  <a:pt x="1041" y="178282"/>
                </a:lnTo>
                <a:lnTo>
                  <a:pt x="21386" y="214185"/>
                </a:lnTo>
                <a:lnTo>
                  <a:pt x="369252" y="340918"/>
                </a:lnTo>
                <a:lnTo>
                  <a:pt x="640118" y="434505"/>
                </a:lnTo>
                <a:lnTo>
                  <a:pt x="654418" y="437210"/>
                </a:lnTo>
                <a:lnTo>
                  <a:pt x="658063" y="437134"/>
                </a:lnTo>
                <a:lnTo>
                  <a:pt x="692404" y="418846"/>
                </a:lnTo>
                <a:lnTo>
                  <a:pt x="701497" y="302425"/>
                </a:lnTo>
                <a:close/>
              </a:path>
            </a:pathLst>
          </a:custGeom>
          <a:solidFill>
            <a:srgbClr val="5353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2" name="Google Shape;192;g16e3a0f0eba_0_24"/>
          <p:cNvSpPr txBox="1"/>
          <p:nvPr/>
        </p:nvSpPr>
        <p:spPr>
          <a:xfrm>
            <a:off x="1172200" y="1894575"/>
            <a:ext cx="5490300" cy="7401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We all know that all parents have endless to-do lists, and parents can feel overwhelmed when planning a meal at the end of the day. Meal delivery services are a great option for busy parents and families. Not only will it save them time from going to the grocery store, but it gives them the chance to cook with their kids, without all of the extra work of food preparation. Cooking dinner becomes less of a hassle and more of an experience by using food delivery services.</a:t>
            </a:r>
            <a:endParaRPr sz="3000">
              <a:latin typeface="Trebuchet MS"/>
              <a:ea typeface="Trebuchet MS"/>
              <a:cs typeface="Trebuchet MS"/>
              <a:sym typeface="Trebuchet MS"/>
            </a:endParaRPr>
          </a:p>
        </p:txBody>
      </p:sp>
      <p:pic>
        <p:nvPicPr>
          <p:cNvPr id="193" name="Google Shape;193;g16e3a0f0eba_0_24"/>
          <p:cNvPicPr preferRelativeResize="0"/>
          <p:nvPr/>
        </p:nvPicPr>
        <p:blipFill>
          <a:blip r:embed="rId3">
            <a:alphaModFix/>
          </a:blip>
          <a:stretch>
            <a:fillRect/>
          </a:stretch>
        </p:blipFill>
        <p:spPr>
          <a:xfrm>
            <a:off x="7841950" y="1375750"/>
            <a:ext cx="9829901" cy="65532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7" name="Shape 197"/>
        <p:cNvGrpSpPr/>
        <p:nvPr/>
      </p:nvGrpSpPr>
      <p:grpSpPr>
        <a:xfrm>
          <a:off x="0" y="0"/>
          <a:ext cx="0" cy="0"/>
          <a:chOff x="0" y="0"/>
          <a:chExt cx="0" cy="0"/>
        </a:xfrm>
      </p:grpSpPr>
      <p:sp>
        <p:nvSpPr>
          <p:cNvPr id="198" name="Google Shape;198;g16e3a0f0eba_0_36"/>
          <p:cNvSpPr/>
          <p:nvPr/>
        </p:nvSpPr>
        <p:spPr>
          <a:xfrm>
            <a:off x="0" y="0"/>
            <a:ext cx="7325995" cy="10287000"/>
          </a:xfrm>
          <a:custGeom>
            <a:rect b="b" l="l" r="r" t="t"/>
            <a:pathLst>
              <a:path extrusionOk="0" h="10287000" w="7325995">
                <a:moveTo>
                  <a:pt x="0" y="10286999"/>
                </a:moveTo>
                <a:lnTo>
                  <a:pt x="0" y="0"/>
                </a:lnTo>
                <a:lnTo>
                  <a:pt x="7325959" y="0"/>
                </a:lnTo>
                <a:lnTo>
                  <a:pt x="7325959" y="10286999"/>
                </a:lnTo>
                <a:lnTo>
                  <a:pt x="0" y="10286999"/>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9" name="Google Shape;199;g16e3a0f0eba_0_36"/>
          <p:cNvSpPr txBox="1"/>
          <p:nvPr/>
        </p:nvSpPr>
        <p:spPr>
          <a:xfrm>
            <a:off x="1009800" y="720475"/>
            <a:ext cx="5306400" cy="2107200"/>
          </a:xfrm>
          <a:prstGeom prst="rect">
            <a:avLst/>
          </a:prstGeom>
          <a:noFill/>
          <a:ln>
            <a:noFill/>
          </a:ln>
        </p:spPr>
        <p:txBody>
          <a:bodyPr anchorCtr="0" anchor="t" bIns="0" lIns="0" spcFirstLastPara="1" rIns="0" wrap="square" tIns="139700">
            <a:spAutoFit/>
          </a:bodyPr>
          <a:lstStyle/>
          <a:p>
            <a:pPr indent="357505" lvl="0" marL="12700" marR="5080" rtl="0" algn="just">
              <a:lnSpc>
                <a:spcPct val="109411"/>
              </a:lnSpc>
              <a:spcBef>
                <a:spcPts val="0"/>
              </a:spcBef>
              <a:spcAft>
                <a:spcPts val="0"/>
              </a:spcAft>
              <a:buNone/>
            </a:pPr>
            <a:r>
              <a:rPr lang="en-US" sz="6100">
                <a:latin typeface="Lucida Sans"/>
                <a:ea typeface="Lucida Sans"/>
                <a:cs typeface="Lucida Sans"/>
                <a:sym typeface="Lucida Sans"/>
              </a:rPr>
              <a:t>Working Professionals</a:t>
            </a:r>
            <a:endParaRPr sz="6100">
              <a:latin typeface="Lucida Sans"/>
              <a:ea typeface="Lucida Sans"/>
              <a:cs typeface="Lucida Sans"/>
              <a:sym typeface="Lucida Sans"/>
            </a:endParaRPr>
          </a:p>
        </p:txBody>
      </p:sp>
      <p:sp>
        <p:nvSpPr>
          <p:cNvPr id="200" name="Google Shape;200;g16e3a0f0eba_0_36"/>
          <p:cNvSpPr txBox="1"/>
          <p:nvPr/>
        </p:nvSpPr>
        <p:spPr>
          <a:xfrm>
            <a:off x="1404661" y="6378220"/>
            <a:ext cx="3791700" cy="474000"/>
          </a:xfrm>
          <a:prstGeom prst="rect">
            <a:avLst/>
          </a:prstGeom>
          <a:noFill/>
          <a:ln>
            <a:noFill/>
          </a:ln>
        </p:spPr>
        <p:txBody>
          <a:bodyPr anchorCtr="0" anchor="t" bIns="0" lIns="0" spcFirstLastPara="1" rIns="0" wrap="square" tIns="12050">
            <a:spAutoFit/>
          </a:bodyPr>
          <a:lstStyle/>
          <a:p>
            <a:pPr indent="0" lvl="0" marL="12700" marR="5080" rtl="0" algn="just">
              <a:lnSpc>
                <a:spcPct val="116700"/>
              </a:lnSpc>
              <a:spcBef>
                <a:spcPts val="0"/>
              </a:spcBef>
              <a:spcAft>
                <a:spcPts val="0"/>
              </a:spcAft>
              <a:buNone/>
            </a:pPr>
            <a:r>
              <a:t/>
            </a:r>
            <a:endParaRPr sz="3000">
              <a:latin typeface="Trebuchet MS"/>
              <a:ea typeface="Trebuchet MS"/>
              <a:cs typeface="Trebuchet MS"/>
              <a:sym typeface="Trebuchet MS"/>
            </a:endParaRPr>
          </a:p>
        </p:txBody>
      </p:sp>
      <p:sp>
        <p:nvSpPr>
          <p:cNvPr id="201" name="Google Shape;201;g16e3a0f0eba_0_36"/>
          <p:cNvSpPr/>
          <p:nvPr/>
        </p:nvSpPr>
        <p:spPr>
          <a:xfrm>
            <a:off x="229658" y="197666"/>
            <a:ext cx="701675" cy="681989"/>
          </a:xfrm>
          <a:custGeom>
            <a:rect b="b" l="l" r="r" t="t"/>
            <a:pathLst>
              <a:path extrusionOk="0" h="681989" w="701675">
                <a:moveTo>
                  <a:pt x="538403" y="499973"/>
                </a:moveTo>
                <a:lnTo>
                  <a:pt x="342823" y="424472"/>
                </a:lnTo>
                <a:lnTo>
                  <a:pt x="275374" y="401078"/>
                </a:lnTo>
                <a:lnTo>
                  <a:pt x="236181" y="394462"/>
                </a:lnTo>
                <a:lnTo>
                  <a:pt x="226174" y="394881"/>
                </a:lnTo>
                <a:lnTo>
                  <a:pt x="38722" y="456044"/>
                </a:lnTo>
                <a:lnTo>
                  <a:pt x="8331" y="484060"/>
                </a:lnTo>
                <a:lnTo>
                  <a:pt x="0" y="510400"/>
                </a:lnTo>
                <a:lnTo>
                  <a:pt x="50" y="635965"/>
                </a:lnTo>
                <a:lnTo>
                  <a:pt x="16535" y="671068"/>
                </a:lnTo>
                <a:lnTo>
                  <a:pt x="47066" y="681710"/>
                </a:lnTo>
                <a:lnTo>
                  <a:pt x="54381" y="680999"/>
                </a:lnTo>
                <a:lnTo>
                  <a:pt x="531901" y="515264"/>
                </a:lnTo>
                <a:lnTo>
                  <a:pt x="538403" y="505917"/>
                </a:lnTo>
                <a:lnTo>
                  <a:pt x="538403" y="499973"/>
                </a:lnTo>
                <a:close/>
              </a:path>
              <a:path extrusionOk="0" h="681989" w="701675">
                <a:moveTo>
                  <a:pt x="701497" y="302425"/>
                </a:moveTo>
                <a:lnTo>
                  <a:pt x="693458" y="261594"/>
                </a:lnTo>
                <a:lnTo>
                  <a:pt x="670547" y="226809"/>
                </a:lnTo>
                <a:lnTo>
                  <a:pt x="636130" y="203098"/>
                </a:lnTo>
                <a:lnTo>
                  <a:pt x="57950" y="1498"/>
                </a:lnTo>
                <a:lnTo>
                  <a:pt x="47040" y="0"/>
                </a:lnTo>
                <a:lnTo>
                  <a:pt x="43383" y="76"/>
                </a:lnTo>
                <a:lnTo>
                  <a:pt x="8928" y="18643"/>
                </a:lnTo>
                <a:lnTo>
                  <a:pt x="0" y="171450"/>
                </a:lnTo>
                <a:lnTo>
                  <a:pt x="1041" y="178282"/>
                </a:lnTo>
                <a:lnTo>
                  <a:pt x="21386" y="214185"/>
                </a:lnTo>
                <a:lnTo>
                  <a:pt x="369252" y="340918"/>
                </a:lnTo>
                <a:lnTo>
                  <a:pt x="640118" y="434505"/>
                </a:lnTo>
                <a:lnTo>
                  <a:pt x="654418" y="437210"/>
                </a:lnTo>
                <a:lnTo>
                  <a:pt x="658063" y="437134"/>
                </a:lnTo>
                <a:lnTo>
                  <a:pt x="692404" y="418846"/>
                </a:lnTo>
                <a:lnTo>
                  <a:pt x="701497" y="302425"/>
                </a:lnTo>
                <a:close/>
              </a:path>
            </a:pathLst>
          </a:custGeom>
          <a:solidFill>
            <a:srgbClr val="5353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2" name="Google Shape;202;g16e3a0f0eba_0_36"/>
          <p:cNvSpPr txBox="1"/>
          <p:nvPr/>
        </p:nvSpPr>
        <p:spPr>
          <a:xfrm>
            <a:off x="917850" y="3594825"/>
            <a:ext cx="5490300" cy="509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SzPts val="1100"/>
              <a:buNone/>
            </a:pPr>
            <a:r>
              <a:rPr lang="en-US" sz="3000">
                <a:latin typeface="Trebuchet MS"/>
                <a:ea typeface="Trebuchet MS"/>
                <a:cs typeface="Trebuchet MS"/>
                <a:sym typeface="Trebuchet MS"/>
              </a:rPr>
              <a:t>Coming home tired from work, that's what working professionals often experience. So most of them don't feel like cooking anymore to make their food, so food delivery services become their partner to survive on their meals every day because it’s saves them time and they feel it more convenient.</a:t>
            </a:r>
            <a:endParaRPr sz="3000">
              <a:latin typeface="Trebuchet MS"/>
              <a:ea typeface="Trebuchet MS"/>
              <a:cs typeface="Trebuchet MS"/>
              <a:sym typeface="Trebuchet MS"/>
            </a:endParaRPr>
          </a:p>
        </p:txBody>
      </p:sp>
      <p:pic>
        <p:nvPicPr>
          <p:cNvPr id="203" name="Google Shape;203;g16e3a0f0eba_0_36"/>
          <p:cNvPicPr preferRelativeResize="0"/>
          <p:nvPr/>
        </p:nvPicPr>
        <p:blipFill>
          <a:blip r:embed="rId3">
            <a:alphaModFix/>
          </a:blip>
          <a:stretch>
            <a:fillRect/>
          </a:stretch>
        </p:blipFill>
        <p:spPr>
          <a:xfrm>
            <a:off x="8180048" y="2217425"/>
            <a:ext cx="9692300" cy="570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7" name="Shape 207"/>
        <p:cNvGrpSpPr/>
        <p:nvPr/>
      </p:nvGrpSpPr>
      <p:grpSpPr>
        <a:xfrm>
          <a:off x="0" y="0"/>
          <a:ext cx="0" cy="0"/>
          <a:chOff x="0" y="0"/>
          <a:chExt cx="0" cy="0"/>
        </a:xfrm>
      </p:grpSpPr>
      <p:sp>
        <p:nvSpPr>
          <p:cNvPr id="208" name="Google Shape;208;p10"/>
          <p:cNvSpPr txBox="1"/>
          <p:nvPr>
            <p:ph type="title"/>
          </p:nvPr>
        </p:nvSpPr>
        <p:spPr>
          <a:xfrm>
            <a:off x="6090403" y="0"/>
            <a:ext cx="6130200" cy="1090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000"/>
              <a:t>Competitors</a:t>
            </a:r>
            <a:endParaRPr sz="7000"/>
          </a:p>
        </p:txBody>
      </p:sp>
      <p:cxnSp>
        <p:nvCxnSpPr>
          <p:cNvPr id="209" name="Google Shape;209;p10"/>
          <p:cNvCxnSpPr/>
          <p:nvPr/>
        </p:nvCxnSpPr>
        <p:spPr>
          <a:xfrm flipH="1" rot="10800000">
            <a:off x="8446800" y="4864100"/>
            <a:ext cx="6684300" cy="33600"/>
          </a:xfrm>
          <a:prstGeom prst="straightConnector1">
            <a:avLst/>
          </a:prstGeom>
          <a:noFill/>
          <a:ln cap="flat" cmpd="sng" w="38100">
            <a:solidFill>
              <a:schemeClr val="dk1"/>
            </a:solidFill>
            <a:prstDash val="solid"/>
            <a:round/>
            <a:headEnd len="med" w="med" type="none"/>
            <a:tailEnd len="med" w="med" type="triangle"/>
          </a:ln>
        </p:spPr>
      </p:cxnSp>
      <p:cxnSp>
        <p:nvCxnSpPr>
          <p:cNvPr id="210" name="Google Shape;210;p10"/>
          <p:cNvCxnSpPr/>
          <p:nvPr/>
        </p:nvCxnSpPr>
        <p:spPr>
          <a:xfrm flipH="1">
            <a:off x="2449075" y="4897700"/>
            <a:ext cx="5969700" cy="34500"/>
          </a:xfrm>
          <a:prstGeom prst="straightConnector1">
            <a:avLst/>
          </a:prstGeom>
          <a:noFill/>
          <a:ln cap="flat" cmpd="sng" w="38100">
            <a:solidFill>
              <a:schemeClr val="dk1"/>
            </a:solidFill>
            <a:prstDash val="solid"/>
            <a:round/>
            <a:headEnd len="med" w="med" type="none"/>
            <a:tailEnd len="med" w="med" type="triangle"/>
          </a:ln>
        </p:spPr>
      </p:cxnSp>
      <p:cxnSp>
        <p:nvCxnSpPr>
          <p:cNvPr id="211" name="Google Shape;211;p10"/>
          <p:cNvCxnSpPr/>
          <p:nvPr/>
        </p:nvCxnSpPr>
        <p:spPr>
          <a:xfrm rot="10800000">
            <a:off x="8374500" y="2257238"/>
            <a:ext cx="51900" cy="2624400"/>
          </a:xfrm>
          <a:prstGeom prst="straightConnector1">
            <a:avLst/>
          </a:prstGeom>
          <a:noFill/>
          <a:ln cap="flat" cmpd="sng" w="28575">
            <a:solidFill>
              <a:schemeClr val="dk1"/>
            </a:solidFill>
            <a:prstDash val="solid"/>
            <a:round/>
            <a:headEnd len="med" w="med" type="none"/>
            <a:tailEnd len="med" w="med" type="triangle"/>
          </a:ln>
        </p:spPr>
      </p:cxnSp>
      <p:cxnSp>
        <p:nvCxnSpPr>
          <p:cNvPr id="212" name="Google Shape;212;p10"/>
          <p:cNvCxnSpPr/>
          <p:nvPr/>
        </p:nvCxnSpPr>
        <p:spPr>
          <a:xfrm>
            <a:off x="8426400" y="4897700"/>
            <a:ext cx="74100" cy="4009800"/>
          </a:xfrm>
          <a:prstGeom prst="straightConnector1">
            <a:avLst/>
          </a:prstGeom>
          <a:noFill/>
          <a:ln cap="flat" cmpd="sng" w="38100">
            <a:solidFill>
              <a:schemeClr val="dk1"/>
            </a:solidFill>
            <a:prstDash val="solid"/>
            <a:round/>
            <a:headEnd len="med" w="med" type="none"/>
            <a:tailEnd len="med" w="med" type="triangle"/>
          </a:ln>
        </p:spPr>
      </p:cxnSp>
      <p:sp>
        <p:nvSpPr>
          <p:cNvPr id="213" name="Google Shape;213;p10"/>
          <p:cNvSpPr txBox="1"/>
          <p:nvPr/>
        </p:nvSpPr>
        <p:spPr>
          <a:xfrm>
            <a:off x="6771050" y="1367500"/>
            <a:ext cx="3649800" cy="6465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lang="en-US" sz="3000">
                <a:solidFill>
                  <a:schemeClr val="dk1"/>
                </a:solidFill>
                <a:latin typeface="Trebuchet MS"/>
                <a:ea typeface="Trebuchet MS"/>
                <a:cs typeface="Trebuchet MS"/>
                <a:sym typeface="Trebuchet MS"/>
              </a:rPr>
              <a:t>More Convenient</a:t>
            </a:r>
            <a:endParaRPr sz="3000">
              <a:solidFill>
                <a:schemeClr val="dk1"/>
              </a:solidFill>
              <a:latin typeface="Trebuchet MS"/>
              <a:ea typeface="Trebuchet MS"/>
              <a:cs typeface="Trebuchet MS"/>
              <a:sym typeface="Trebuchet MS"/>
            </a:endParaRPr>
          </a:p>
        </p:txBody>
      </p:sp>
      <p:sp>
        <p:nvSpPr>
          <p:cNvPr id="214" name="Google Shape;214;p10"/>
          <p:cNvSpPr txBox="1"/>
          <p:nvPr/>
        </p:nvSpPr>
        <p:spPr>
          <a:xfrm>
            <a:off x="6933125" y="9101075"/>
            <a:ext cx="3714600" cy="6465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lang="en-US" sz="3000">
                <a:solidFill>
                  <a:schemeClr val="dk1"/>
                </a:solidFill>
                <a:latin typeface="Trebuchet MS"/>
                <a:ea typeface="Trebuchet MS"/>
                <a:cs typeface="Trebuchet MS"/>
                <a:sym typeface="Trebuchet MS"/>
              </a:rPr>
              <a:t>Less</a:t>
            </a:r>
            <a:r>
              <a:rPr lang="en-US" sz="3000">
                <a:solidFill>
                  <a:schemeClr val="dk1"/>
                </a:solidFill>
                <a:latin typeface="Trebuchet MS"/>
                <a:ea typeface="Trebuchet MS"/>
                <a:cs typeface="Trebuchet MS"/>
                <a:sym typeface="Trebuchet MS"/>
              </a:rPr>
              <a:t> Convenient</a:t>
            </a:r>
            <a:endParaRPr sz="3000">
              <a:solidFill>
                <a:schemeClr val="dk1"/>
              </a:solidFill>
              <a:latin typeface="Trebuchet MS"/>
              <a:ea typeface="Trebuchet MS"/>
              <a:cs typeface="Trebuchet MS"/>
              <a:sym typeface="Trebuchet MS"/>
            </a:endParaRPr>
          </a:p>
        </p:txBody>
      </p:sp>
      <p:sp>
        <p:nvSpPr>
          <p:cNvPr id="215" name="Google Shape;215;p10"/>
          <p:cNvSpPr txBox="1"/>
          <p:nvPr/>
        </p:nvSpPr>
        <p:spPr>
          <a:xfrm>
            <a:off x="508975" y="4058925"/>
            <a:ext cx="3000000" cy="6465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lang="en-US" sz="3000">
                <a:solidFill>
                  <a:schemeClr val="dk1"/>
                </a:solidFill>
                <a:latin typeface="Trebuchet MS"/>
                <a:ea typeface="Trebuchet MS"/>
                <a:cs typeface="Trebuchet MS"/>
                <a:sym typeface="Trebuchet MS"/>
              </a:rPr>
              <a:t>Less Affordable</a:t>
            </a:r>
            <a:endParaRPr sz="3000">
              <a:solidFill>
                <a:schemeClr val="dk1"/>
              </a:solidFill>
              <a:latin typeface="Trebuchet MS"/>
              <a:ea typeface="Trebuchet MS"/>
              <a:cs typeface="Trebuchet MS"/>
              <a:sym typeface="Trebuchet MS"/>
            </a:endParaRPr>
          </a:p>
        </p:txBody>
      </p:sp>
      <p:sp>
        <p:nvSpPr>
          <p:cNvPr id="216" name="Google Shape;216;p10"/>
          <p:cNvSpPr txBox="1"/>
          <p:nvPr/>
        </p:nvSpPr>
        <p:spPr>
          <a:xfrm>
            <a:off x="13795125" y="4058925"/>
            <a:ext cx="3000000" cy="6465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lang="en-US" sz="3000">
                <a:solidFill>
                  <a:schemeClr val="dk1"/>
                </a:solidFill>
                <a:latin typeface="Trebuchet MS"/>
                <a:ea typeface="Trebuchet MS"/>
                <a:cs typeface="Trebuchet MS"/>
                <a:sym typeface="Trebuchet MS"/>
              </a:rPr>
              <a:t>More Affordable</a:t>
            </a:r>
            <a:endParaRPr sz="3000">
              <a:solidFill>
                <a:schemeClr val="dk1"/>
              </a:solidFill>
              <a:latin typeface="Trebuchet MS"/>
              <a:ea typeface="Trebuchet MS"/>
              <a:cs typeface="Trebuchet MS"/>
              <a:sym typeface="Trebuchet MS"/>
            </a:endParaRPr>
          </a:p>
        </p:txBody>
      </p:sp>
      <p:pic>
        <p:nvPicPr>
          <p:cNvPr id="217" name="Google Shape;217;p10"/>
          <p:cNvPicPr preferRelativeResize="0"/>
          <p:nvPr/>
        </p:nvPicPr>
        <p:blipFill>
          <a:blip r:embed="rId3">
            <a:alphaModFix/>
          </a:blip>
          <a:stretch>
            <a:fillRect/>
          </a:stretch>
        </p:blipFill>
        <p:spPr>
          <a:xfrm>
            <a:off x="3621650" y="3925500"/>
            <a:ext cx="1406300" cy="843775"/>
          </a:xfrm>
          <a:prstGeom prst="rect">
            <a:avLst/>
          </a:prstGeom>
          <a:noFill/>
          <a:ln>
            <a:noFill/>
          </a:ln>
        </p:spPr>
      </p:pic>
      <p:pic>
        <p:nvPicPr>
          <p:cNvPr id="218" name="Google Shape;218;p10"/>
          <p:cNvPicPr preferRelativeResize="0"/>
          <p:nvPr/>
        </p:nvPicPr>
        <p:blipFill>
          <a:blip r:embed="rId4">
            <a:alphaModFix/>
          </a:blip>
          <a:stretch>
            <a:fillRect/>
          </a:stretch>
        </p:blipFill>
        <p:spPr>
          <a:xfrm>
            <a:off x="5251000" y="3932938"/>
            <a:ext cx="1381473" cy="828875"/>
          </a:xfrm>
          <a:prstGeom prst="rect">
            <a:avLst/>
          </a:prstGeom>
          <a:noFill/>
          <a:ln>
            <a:noFill/>
          </a:ln>
        </p:spPr>
      </p:pic>
      <p:pic>
        <p:nvPicPr>
          <p:cNvPr id="219" name="Google Shape;219;p10"/>
          <p:cNvPicPr preferRelativeResize="0"/>
          <p:nvPr/>
        </p:nvPicPr>
        <p:blipFill>
          <a:blip r:embed="rId5">
            <a:alphaModFix/>
          </a:blip>
          <a:stretch>
            <a:fillRect/>
          </a:stretch>
        </p:blipFill>
        <p:spPr>
          <a:xfrm>
            <a:off x="6478475" y="7714825"/>
            <a:ext cx="1687550" cy="843775"/>
          </a:xfrm>
          <a:prstGeom prst="rect">
            <a:avLst/>
          </a:prstGeom>
          <a:noFill/>
          <a:ln>
            <a:noFill/>
          </a:ln>
        </p:spPr>
      </p:pic>
      <p:pic>
        <p:nvPicPr>
          <p:cNvPr id="220" name="Google Shape;220;p10"/>
          <p:cNvPicPr preferRelativeResize="0"/>
          <p:nvPr/>
        </p:nvPicPr>
        <p:blipFill>
          <a:blip r:embed="rId6">
            <a:alphaModFix/>
          </a:blip>
          <a:stretch>
            <a:fillRect/>
          </a:stretch>
        </p:blipFill>
        <p:spPr>
          <a:xfrm>
            <a:off x="6368225" y="6062500"/>
            <a:ext cx="1908050" cy="1563100"/>
          </a:xfrm>
          <a:prstGeom prst="rect">
            <a:avLst/>
          </a:prstGeom>
          <a:noFill/>
          <a:ln>
            <a:noFill/>
          </a:ln>
        </p:spPr>
      </p:pic>
      <p:pic>
        <p:nvPicPr>
          <p:cNvPr id="221" name="Google Shape;221;p10"/>
          <p:cNvPicPr preferRelativeResize="0"/>
          <p:nvPr/>
        </p:nvPicPr>
        <p:blipFill rotWithShape="1">
          <a:blip r:embed="rId7">
            <a:alphaModFix/>
          </a:blip>
          <a:srcRect b="0" l="0" r="0" t="0"/>
          <a:stretch/>
        </p:blipFill>
        <p:spPr>
          <a:xfrm>
            <a:off x="9410549" y="2370782"/>
            <a:ext cx="3686174" cy="2266949"/>
          </a:xfrm>
          <a:prstGeom prst="rect">
            <a:avLst/>
          </a:prstGeom>
          <a:noFill/>
          <a:ln>
            <a:noFill/>
          </a:ln>
        </p:spPr>
      </p:pic>
      <p:pic>
        <p:nvPicPr>
          <p:cNvPr id="222" name="Google Shape;222;p10"/>
          <p:cNvPicPr preferRelativeResize="0"/>
          <p:nvPr/>
        </p:nvPicPr>
        <p:blipFill>
          <a:blip r:embed="rId8">
            <a:alphaModFix/>
          </a:blip>
          <a:stretch>
            <a:fillRect/>
          </a:stretch>
        </p:blipFill>
        <p:spPr>
          <a:xfrm>
            <a:off x="8940850" y="7447925"/>
            <a:ext cx="1687550" cy="1203950"/>
          </a:xfrm>
          <a:prstGeom prst="rect">
            <a:avLst/>
          </a:prstGeom>
          <a:noFill/>
          <a:ln>
            <a:noFill/>
          </a:ln>
        </p:spPr>
      </p:pic>
      <p:pic>
        <p:nvPicPr>
          <p:cNvPr id="223" name="Google Shape;223;p10"/>
          <p:cNvPicPr preferRelativeResize="0"/>
          <p:nvPr/>
        </p:nvPicPr>
        <p:blipFill rotWithShape="1">
          <a:blip r:embed="rId9">
            <a:alphaModFix/>
          </a:blip>
          <a:srcRect b="9754" l="12901" r="6615" t="9762"/>
          <a:stretch/>
        </p:blipFill>
        <p:spPr>
          <a:xfrm>
            <a:off x="9044625" y="5786675"/>
            <a:ext cx="1480000" cy="1480000"/>
          </a:xfrm>
          <a:prstGeom prst="rect">
            <a:avLst/>
          </a:prstGeom>
          <a:noFill/>
          <a:ln>
            <a:noFill/>
          </a:ln>
        </p:spPr>
      </p:pic>
      <p:pic>
        <p:nvPicPr>
          <p:cNvPr id="224" name="Google Shape;224;p10"/>
          <p:cNvPicPr preferRelativeResize="0"/>
          <p:nvPr/>
        </p:nvPicPr>
        <p:blipFill>
          <a:blip r:embed="rId10">
            <a:alphaModFix/>
          </a:blip>
          <a:stretch>
            <a:fillRect/>
          </a:stretch>
        </p:blipFill>
        <p:spPr>
          <a:xfrm>
            <a:off x="10862550" y="5918300"/>
            <a:ext cx="2103372" cy="1203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8" name="Shape 228"/>
        <p:cNvGrpSpPr/>
        <p:nvPr/>
      </p:nvGrpSpPr>
      <p:grpSpPr>
        <a:xfrm>
          <a:off x="0" y="0"/>
          <a:ext cx="0" cy="0"/>
          <a:chOff x="0" y="0"/>
          <a:chExt cx="0" cy="0"/>
        </a:xfrm>
      </p:grpSpPr>
      <p:grpSp>
        <p:nvGrpSpPr>
          <p:cNvPr id="229" name="Google Shape;229;g16a12555462_2_22"/>
          <p:cNvGrpSpPr/>
          <p:nvPr/>
        </p:nvGrpSpPr>
        <p:grpSpPr>
          <a:xfrm>
            <a:off x="0" y="0"/>
            <a:ext cx="7311856" cy="10287000"/>
            <a:chOff x="0" y="3"/>
            <a:chExt cx="6290310" cy="10287000"/>
          </a:xfrm>
        </p:grpSpPr>
        <p:sp>
          <p:nvSpPr>
            <p:cNvPr id="230" name="Google Shape;230;g16a12555462_2_22"/>
            <p:cNvSpPr/>
            <p:nvPr/>
          </p:nvSpPr>
          <p:spPr>
            <a:xfrm>
              <a:off x="0" y="3"/>
              <a:ext cx="6290310" cy="10287000"/>
            </a:xfrm>
            <a:custGeom>
              <a:rect b="b" l="l" r="r" t="t"/>
              <a:pathLst>
                <a:path extrusionOk="0" h="10287000" w="6290310">
                  <a:moveTo>
                    <a:pt x="0" y="10286996"/>
                  </a:moveTo>
                  <a:lnTo>
                    <a:pt x="0" y="0"/>
                  </a:lnTo>
                  <a:lnTo>
                    <a:pt x="6290030" y="0"/>
                  </a:lnTo>
                  <a:lnTo>
                    <a:pt x="6290030" y="10286996"/>
                  </a:lnTo>
                  <a:lnTo>
                    <a:pt x="0" y="10286996"/>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31" name="Google Shape;231;g16a12555462_2_22"/>
            <p:cNvPicPr preferRelativeResize="0"/>
            <p:nvPr/>
          </p:nvPicPr>
          <p:blipFill rotWithShape="1">
            <a:blip r:embed="rId3">
              <a:alphaModFix/>
            </a:blip>
            <a:srcRect b="0" l="0" r="0" t="0"/>
            <a:stretch/>
          </p:blipFill>
          <p:spPr>
            <a:xfrm>
              <a:off x="1028700" y="4161508"/>
              <a:ext cx="3667123" cy="266699"/>
            </a:xfrm>
            <a:prstGeom prst="rect">
              <a:avLst/>
            </a:prstGeom>
            <a:noFill/>
            <a:ln>
              <a:noFill/>
            </a:ln>
          </p:spPr>
        </p:pic>
      </p:grpSp>
      <p:sp>
        <p:nvSpPr>
          <p:cNvPr id="232" name="Google Shape;232;g16a12555462_2_22"/>
          <p:cNvSpPr txBox="1"/>
          <p:nvPr/>
        </p:nvSpPr>
        <p:spPr>
          <a:xfrm>
            <a:off x="1016000" y="920740"/>
            <a:ext cx="3691800" cy="2282400"/>
          </a:xfrm>
          <a:prstGeom prst="rect">
            <a:avLst/>
          </a:prstGeom>
          <a:noFill/>
          <a:ln>
            <a:noFill/>
          </a:ln>
        </p:spPr>
        <p:txBody>
          <a:bodyPr anchorCtr="0" anchor="t" bIns="0" lIns="0" spcFirstLastPara="1" rIns="0" wrap="square" tIns="12700">
            <a:spAutoFit/>
          </a:bodyPr>
          <a:lstStyle/>
          <a:p>
            <a:pPr indent="0" lvl="0" marL="12700" marR="1670685" rtl="0" algn="l">
              <a:lnSpc>
                <a:spcPct val="107100"/>
              </a:lnSpc>
              <a:spcBef>
                <a:spcPts val="0"/>
              </a:spcBef>
              <a:spcAft>
                <a:spcPts val="0"/>
              </a:spcAft>
              <a:buNone/>
            </a:pPr>
            <a:r>
              <a:rPr lang="en-US" sz="3500">
                <a:latin typeface="Trebuchet MS"/>
                <a:ea typeface="Trebuchet MS"/>
                <a:cs typeface="Trebuchet MS"/>
                <a:sym typeface="Trebuchet MS"/>
              </a:rPr>
              <a:t>GROWTH  STRATEGY</a:t>
            </a:r>
            <a:endParaRPr sz="3500">
              <a:latin typeface="Trebuchet MS"/>
              <a:ea typeface="Trebuchet MS"/>
              <a:cs typeface="Trebuchet MS"/>
              <a:sym typeface="Trebuchet MS"/>
            </a:endParaRPr>
          </a:p>
          <a:p>
            <a:pPr indent="0" lvl="0" marL="12700" marR="5080" rtl="0" algn="l">
              <a:lnSpc>
                <a:spcPct val="107100"/>
              </a:lnSpc>
              <a:spcBef>
                <a:spcPts val="0"/>
              </a:spcBef>
              <a:spcAft>
                <a:spcPts val="0"/>
              </a:spcAft>
              <a:buNone/>
            </a:pPr>
            <a:r>
              <a:rPr lang="en-US" sz="3500">
                <a:latin typeface="Trebuchet MS"/>
                <a:ea typeface="Trebuchet MS"/>
                <a:cs typeface="Trebuchet MS"/>
                <a:sym typeface="Trebuchet MS"/>
              </a:rPr>
              <a:t>How we will scale  our business</a:t>
            </a:r>
            <a:endParaRPr sz="3500">
              <a:latin typeface="Trebuchet MS"/>
              <a:ea typeface="Trebuchet MS"/>
              <a:cs typeface="Trebuchet MS"/>
              <a:sym typeface="Trebuchet MS"/>
            </a:endParaRPr>
          </a:p>
        </p:txBody>
      </p:sp>
      <p:pic>
        <p:nvPicPr>
          <p:cNvPr id="233" name="Google Shape;233;g16a12555462_2_22"/>
          <p:cNvPicPr preferRelativeResize="0"/>
          <p:nvPr/>
        </p:nvPicPr>
        <p:blipFill rotWithShape="1">
          <a:blip r:embed="rId4">
            <a:alphaModFix/>
          </a:blip>
          <a:srcRect b="0" l="0" r="0" t="0"/>
          <a:stretch/>
        </p:blipFill>
        <p:spPr>
          <a:xfrm>
            <a:off x="8301324" y="432300"/>
            <a:ext cx="438149" cy="438149"/>
          </a:xfrm>
          <a:prstGeom prst="rect">
            <a:avLst/>
          </a:prstGeom>
          <a:noFill/>
          <a:ln>
            <a:noFill/>
          </a:ln>
        </p:spPr>
      </p:pic>
      <p:pic>
        <p:nvPicPr>
          <p:cNvPr id="234" name="Google Shape;234;g16a12555462_2_22"/>
          <p:cNvPicPr preferRelativeResize="0"/>
          <p:nvPr/>
        </p:nvPicPr>
        <p:blipFill rotWithShape="1">
          <a:blip r:embed="rId5">
            <a:alphaModFix/>
          </a:blip>
          <a:srcRect b="0" l="0" r="0" t="0"/>
          <a:stretch/>
        </p:blipFill>
        <p:spPr>
          <a:xfrm>
            <a:off x="8301324" y="3598628"/>
            <a:ext cx="438149" cy="438149"/>
          </a:xfrm>
          <a:prstGeom prst="rect">
            <a:avLst/>
          </a:prstGeom>
          <a:noFill/>
          <a:ln>
            <a:noFill/>
          </a:ln>
        </p:spPr>
      </p:pic>
      <p:pic>
        <p:nvPicPr>
          <p:cNvPr id="235" name="Google Shape;235;g16a12555462_2_22"/>
          <p:cNvPicPr preferRelativeResize="0"/>
          <p:nvPr/>
        </p:nvPicPr>
        <p:blipFill rotWithShape="1">
          <a:blip r:embed="rId6">
            <a:alphaModFix/>
          </a:blip>
          <a:srcRect b="0" l="0" r="0" t="0"/>
          <a:stretch/>
        </p:blipFill>
        <p:spPr>
          <a:xfrm>
            <a:off x="8301324" y="7226610"/>
            <a:ext cx="438149" cy="438149"/>
          </a:xfrm>
          <a:prstGeom prst="rect">
            <a:avLst/>
          </a:prstGeom>
          <a:noFill/>
          <a:ln>
            <a:noFill/>
          </a:ln>
        </p:spPr>
      </p:pic>
      <p:sp>
        <p:nvSpPr>
          <p:cNvPr id="236" name="Google Shape;236;g16a12555462_2_22"/>
          <p:cNvSpPr txBox="1"/>
          <p:nvPr/>
        </p:nvSpPr>
        <p:spPr>
          <a:xfrm>
            <a:off x="1041411" y="7492994"/>
            <a:ext cx="4154700" cy="39750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t/>
            </a:r>
            <a:endParaRPr sz="2500">
              <a:latin typeface="Tahoma"/>
              <a:ea typeface="Tahoma"/>
              <a:cs typeface="Tahoma"/>
              <a:sym typeface="Tahoma"/>
            </a:endParaRPr>
          </a:p>
        </p:txBody>
      </p:sp>
      <p:sp>
        <p:nvSpPr>
          <p:cNvPr id="237" name="Google Shape;237;g16a12555462_2_22"/>
          <p:cNvSpPr txBox="1"/>
          <p:nvPr>
            <p:ph type="title"/>
          </p:nvPr>
        </p:nvSpPr>
        <p:spPr>
          <a:xfrm>
            <a:off x="9365258" y="152074"/>
            <a:ext cx="4648800" cy="1292100"/>
          </a:xfrm>
          <a:prstGeom prst="rect">
            <a:avLst/>
          </a:prstGeom>
          <a:noFill/>
          <a:ln>
            <a:noFill/>
          </a:ln>
        </p:spPr>
        <p:txBody>
          <a:bodyPr anchorCtr="0" anchor="t" bIns="0" lIns="0" spcFirstLastPara="1" rIns="0" wrap="square" tIns="12700">
            <a:spAutoFit/>
          </a:bodyPr>
          <a:lstStyle/>
          <a:p>
            <a:pPr indent="0" lvl="0" marL="12700" marR="5080" rtl="0" algn="l">
              <a:lnSpc>
                <a:spcPct val="107800"/>
              </a:lnSpc>
              <a:spcBef>
                <a:spcPts val="0"/>
              </a:spcBef>
              <a:spcAft>
                <a:spcPts val="0"/>
              </a:spcAft>
              <a:buNone/>
            </a:pPr>
            <a:r>
              <a:rPr lang="en-US" sz="4000"/>
              <a:t>Marketing &amp; Sales  Acquiring customers</a:t>
            </a:r>
            <a:endParaRPr sz="4000"/>
          </a:p>
        </p:txBody>
      </p:sp>
      <p:pic>
        <p:nvPicPr>
          <p:cNvPr id="238" name="Google Shape;238;g16a12555462_2_22"/>
          <p:cNvPicPr preferRelativeResize="0"/>
          <p:nvPr/>
        </p:nvPicPr>
        <p:blipFill rotWithShape="1">
          <a:blip r:embed="rId7">
            <a:alphaModFix/>
          </a:blip>
          <a:srcRect b="0" l="0" r="0" t="0"/>
          <a:stretch/>
        </p:blipFill>
        <p:spPr>
          <a:xfrm>
            <a:off x="9663708" y="1926216"/>
            <a:ext cx="123825" cy="123824"/>
          </a:xfrm>
          <a:prstGeom prst="rect">
            <a:avLst/>
          </a:prstGeom>
          <a:noFill/>
          <a:ln>
            <a:noFill/>
          </a:ln>
        </p:spPr>
      </p:pic>
      <p:pic>
        <p:nvPicPr>
          <p:cNvPr id="239" name="Google Shape;239;g16a12555462_2_22"/>
          <p:cNvPicPr preferRelativeResize="0"/>
          <p:nvPr/>
        </p:nvPicPr>
        <p:blipFill rotWithShape="1">
          <a:blip r:embed="rId7">
            <a:alphaModFix/>
          </a:blip>
          <a:srcRect b="0" l="0" r="0" t="0"/>
          <a:stretch/>
        </p:blipFill>
        <p:spPr>
          <a:xfrm>
            <a:off x="9663708" y="2421516"/>
            <a:ext cx="123825" cy="123824"/>
          </a:xfrm>
          <a:prstGeom prst="rect">
            <a:avLst/>
          </a:prstGeom>
          <a:noFill/>
          <a:ln>
            <a:noFill/>
          </a:ln>
        </p:spPr>
      </p:pic>
      <p:pic>
        <p:nvPicPr>
          <p:cNvPr id="240" name="Google Shape;240;g16a12555462_2_22"/>
          <p:cNvPicPr preferRelativeResize="0"/>
          <p:nvPr/>
        </p:nvPicPr>
        <p:blipFill rotWithShape="1">
          <a:blip r:embed="rId7">
            <a:alphaModFix/>
          </a:blip>
          <a:srcRect b="0" l="0" r="0" t="0"/>
          <a:stretch/>
        </p:blipFill>
        <p:spPr>
          <a:xfrm>
            <a:off x="9663708" y="2916816"/>
            <a:ext cx="123825" cy="123824"/>
          </a:xfrm>
          <a:prstGeom prst="rect">
            <a:avLst/>
          </a:prstGeom>
          <a:noFill/>
          <a:ln>
            <a:noFill/>
          </a:ln>
        </p:spPr>
      </p:pic>
      <p:pic>
        <p:nvPicPr>
          <p:cNvPr id="241" name="Google Shape;241;g16a12555462_2_22"/>
          <p:cNvPicPr preferRelativeResize="0"/>
          <p:nvPr/>
        </p:nvPicPr>
        <p:blipFill rotWithShape="1">
          <a:blip r:embed="rId7">
            <a:alphaModFix/>
          </a:blip>
          <a:srcRect b="0" l="0" r="0" t="0"/>
          <a:stretch/>
        </p:blipFill>
        <p:spPr>
          <a:xfrm>
            <a:off x="9663708" y="4894560"/>
            <a:ext cx="123825" cy="123824"/>
          </a:xfrm>
          <a:prstGeom prst="rect">
            <a:avLst/>
          </a:prstGeom>
          <a:noFill/>
          <a:ln>
            <a:noFill/>
          </a:ln>
        </p:spPr>
      </p:pic>
      <p:pic>
        <p:nvPicPr>
          <p:cNvPr id="242" name="Google Shape;242;g16a12555462_2_22"/>
          <p:cNvPicPr preferRelativeResize="0"/>
          <p:nvPr/>
        </p:nvPicPr>
        <p:blipFill rotWithShape="1">
          <a:blip r:embed="rId7">
            <a:alphaModFix/>
          </a:blip>
          <a:srcRect b="0" l="0" r="0" t="0"/>
          <a:stretch/>
        </p:blipFill>
        <p:spPr>
          <a:xfrm>
            <a:off x="9663708" y="5389860"/>
            <a:ext cx="123825" cy="123824"/>
          </a:xfrm>
          <a:prstGeom prst="rect">
            <a:avLst/>
          </a:prstGeom>
          <a:noFill/>
          <a:ln>
            <a:noFill/>
          </a:ln>
        </p:spPr>
      </p:pic>
      <p:pic>
        <p:nvPicPr>
          <p:cNvPr id="243" name="Google Shape;243;g16a12555462_2_22"/>
          <p:cNvPicPr preferRelativeResize="0"/>
          <p:nvPr/>
        </p:nvPicPr>
        <p:blipFill rotWithShape="1">
          <a:blip r:embed="rId7">
            <a:alphaModFix/>
          </a:blip>
          <a:srcRect b="0" l="0" r="0" t="0"/>
          <a:stretch/>
        </p:blipFill>
        <p:spPr>
          <a:xfrm>
            <a:off x="9663708" y="5885160"/>
            <a:ext cx="123825" cy="123824"/>
          </a:xfrm>
          <a:prstGeom prst="rect">
            <a:avLst/>
          </a:prstGeom>
          <a:noFill/>
          <a:ln>
            <a:noFill/>
          </a:ln>
        </p:spPr>
      </p:pic>
      <p:pic>
        <p:nvPicPr>
          <p:cNvPr id="244" name="Google Shape;244;g16a12555462_2_22"/>
          <p:cNvPicPr preferRelativeResize="0"/>
          <p:nvPr/>
        </p:nvPicPr>
        <p:blipFill rotWithShape="1">
          <a:blip r:embed="rId7">
            <a:alphaModFix/>
          </a:blip>
          <a:srcRect b="0" l="0" r="0" t="0"/>
          <a:stretch/>
        </p:blipFill>
        <p:spPr>
          <a:xfrm>
            <a:off x="9663708" y="8484795"/>
            <a:ext cx="123825" cy="123824"/>
          </a:xfrm>
          <a:prstGeom prst="rect">
            <a:avLst/>
          </a:prstGeom>
          <a:noFill/>
          <a:ln>
            <a:noFill/>
          </a:ln>
        </p:spPr>
      </p:pic>
      <p:pic>
        <p:nvPicPr>
          <p:cNvPr id="245" name="Google Shape;245;g16a12555462_2_22"/>
          <p:cNvPicPr preferRelativeResize="0"/>
          <p:nvPr/>
        </p:nvPicPr>
        <p:blipFill rotWithShape="1">
          <a:blip r:embed="rId7">
            <a:alphaModFix/>
          </a:blip>
          <a:srcRect b="0" l="0" r="0" t="0"/>
          <a:stretch/>
        </p:blipFill>
        <p:spPr>
          <a:xfrm>
            <a:off x="9663708" y="9475395"/>
            <a:ext cx="123825" cy="123824"/>
          </a:xfrm>
          <a:prstGeom prst="rect">
            <a:avLst/>
          </a:prstGeom>
          <a:noFill/>
          <a:ln>
            <a:noFill/>
          </a:ln>
        </p:spPr>
      </p:pic>
      <p:pic>
        <p:nvPicPr>
          <p:cNvPr id="246" name="Google Shape;246;g16a12555462_2_22"/>
          <p:cNvPicPr preferRelativeResize="0"/>
          <p:nvPr/>
        </p:nvPicPr>
        <p:blipFill rotWithShape="1">
          <a:blip r:embed="rId7">
            <a:alphaModFix/>
          </a:blip>
          <a:srcRect b="0" l="0" r="0" t="0"/>
          <a:stretch/>
        </p:blipFill>
        <p:spPr>
          <a:xfrm>
            <a:off x="9663708" y="9970695"/>
            <a:ext cx="123825" cy="123824"/>
          </a:xfrm>
          <a:prstGeom prst="rect">
            <a:avLst/>
          </a:prstGeom>
          <a:noFill/>
          <a:ln>
            <a:noFill/>
          </a:ln>
        </p:spPr>
      </p:pic>
      <p:sp>
        <p:nvSpPr>
          <p:cNvPr id="247" name="Google Shape;247;g16a12555462_2_22"/>
          <p:cNvSpPr txBox="1"/>
          <p:nvPr/>
        </p:nvSpPr>
        <p:spPr>
          <a:xfrm>
            <a:off x="9365250" y="1444175"/>
            <a:ext cx="7543800" cy="8821200"/>
          </a:xfrm>
          <a:prstGeom prst="rect">
            <a:avLst/>
          </a:prstGeom>
          <a:noFill/>
          <a:ln>
            <a:noFill/>
          </a:ln>
        </p:spPr>
        <p:txBody>
          <a:bodyPr anchorCtr="0" anchor="t" bIns="0" lIns="0" spcFirstLastPara="1" rIns="0" wrap="square" tIns="12700">
            <a:spAutoFit/>
          </a:bodyPr>
          <a:lstStyle/>
          <a:p>
            <a:pPr indent="0" lvl="0" marL="616585" marR="67310" rtl="0" algn="just">
              <a:lnSpc>
                <a:spcPct val="116100"/>
              </a:lnSpc>
              <a:spcBef>
                <a:spcPts val="0"/>
              </a:spcBef>
              <a:spcAft>
                <a:spcPts val="0"/>
              </a:spcAft>
              <a:buNone/>
            </a:pPr>
            <a:r>
              <a:rPr lang="en-US" sz="2700">
                <a:latin typeface="Tahoma"/>
                <a:ea typeface="Tahoma"/>
                <a:cs typeface="Tahoma"/>
                <a:sym typeface="Tahoma"/>
              </a:rPr>
              <a:t>Incentives program for trustworthy riders.  Offering discounts and deals to customers.  Reward users with promotional deals.</a:t>
            </a:r>
            <a:endParaRPr sz="2700">
              <a:latin typeface="Tahoma"/>
              <a:ea typeface="Tahoma"/>
              <a:cs typeface="Tahoma"/>
              <a:sym typeface="Tahoma"/>
            </a:endParaRPr>
          </a:p>
          <a:p>
            <a:pPr indent="0" lvl="0" marL="12700" marR="1939288" rtl="0" algn="l">
              <a:lnSpc>
                <a:spcPct val="106900"/>
              </a:lnSpc>
              <a:spcBef>
                <a:spcPts val="2055"/>
              </a:spcBef>
              <a:spcAft>
                <a:spcPts val="0"/>
              </a:spcAft>
              <a:buNone/>
            </a:pPr>
            <a:r>
              <a:rPr lang="en-US" sz="3700">
                <a:latin typeface="Trebuchet MS"/>
                <a:ea typeface="Trebuchet MS"/>
                <a:cs typeface="Trebuchet MS"/>
                <a:sym typeface="Trebuchet MS"/>
              </a:rPr>
              <a:t>Customer Service Keeping  customers</a:t>
            </a:r>
            <a:endParaRPr sz="3700">
              <a:latin typeface="Trebuchet MS"/>
              <a:ea typeface="Trebuchet MS"/>
              <a:cs typeface="Trebuchet MS"/>
              <a:sym typeface="Trebuchet MS"/>
            </a:endParaRPr>
          </a:p>
          <a:p>
            <a:pPr indent="0" lvl="0" marL="616585" marR="5080" rtl="0" algn="l">
              <a:lnSpc>
                <a:spcPct val="139285"/>
              </a:lnSpc>
              <a:spcBef>
                <a:spcPts val="85"/>
              </a:spcBef>
              <a:spcAft>
                <a:spcPts val="0"/>
              </a:spcAft>
              <a:buNone/>
            </a:pPr>
            <a:r>
              <a:rPr lang="en-US" sz="2700">
                <a:latin typeface="Tahoma"/>
                <a:ea typeface="Tahoma"/>
                <a:cs typeface="Tahoma"/>
                <a:sym typeface="Tahoma"/>
              </a:rPr>
              <a:t>Respond quickly to all customers feedback.  Have a connection with users.</a:t>
            </a:r>
            <a:endParaRPr sz="2700">
              <a:latin typeface="Tahoma"/>
              <a:ea typeface="Tahoma"/>
              <a:cs typeface="Tahoma"/>
              <a:sym typeface="Tahoma"/>
            </a:endParaRPr>
          </a:p>
          <a:p>
            <a:pPr indent="0" lvl="0" marL="616585" marR="0" rtl="0" algn="l">
              <a:lnSpc>
                <a:spcPct val="100000"/>
              </a:lnSpc>
              <a:spcBef>
                <a:spcPts val="320"/>
              </a:spcBef>
              <a:spcAft>
                <a:spcPts val="0"/>
              </a:spcAft>
              <a:buNone/>
            </a:pPr>
            <a:r>
              <a:rPr lang="en-US" sz="2700">
                <a:latin typeface="Tahoma"/>
                <a:ea typeface="Tahoma"/>
                <a:cs typeface="Tahoma"/>
                <a:sym typeface="Tahoma"/>
              </a:rPr>
              <a:t>Broad and secure payment option.</a:t>
            </a:r>
            <a:endParaRPr sz="2700">
              <a:latin typeface="Tahoma"/>
              <a:ea typeface="Tahoma"/>
              <a:cs typeface="Tahoma"/>
              <a:sym typeface="Tahoma"/>
            </a:endParaRPr>
          </a:p>
          <a:p>
            <a:pPr indent="0" lvl="0" marL="0" marR="0" rtl="0" algn="l">
              <a:lnSpc>
                <a:spcPct val="100000"/>
              </a:lnSpc>
              <a:spcBef>
                <a:spcPts val="0"/>
              </a:spcBef>
              <a:spcAft>
                <a:spcPts val="0"/>
              </a:spcAft>
              <a:buNone/>
            </a:pPr>
            <a:r>
              <a:t/>
            </a:r>
            <a:endParaRPr sz="3700">
              <a:latin typeface="Tahoma"/>
              <a:ea typeface="Tahoma"/>
              <a:cs typeface="Tahoma"/>
              <a:sym typeface="Tahoma"/>
            </a:endParaRPr>
          </a:p>
          <a:p>
            <a:pPr indent="0" lvl="0" marL="12700" marR="1244600" rtl="0" algn="l">
              <a:lnSpc>
                <a:spcPct val="106900"/>
              </a:lnSpc>
              <a:spcBef>
                <a:spcPts val="2370"/>
              </a:spcBef>
              <a:spcAft>
                <a:spcPts val="0"/>
              </a:spcAft>
              <a:buNone/>
            </a:pPr>
            <a:r>
              <a:rPr lang="en-US" sz="3700">
                <a:latin typeface="Trebuchet MS"/>
                <a:ea typeface="Trebuchet MS"/>
                <a:cs typeface="Trebuchet MS"/>
                <a:sym typeface="Trebuchet MS"/>
              </a:rPr>
              <a:t>Product Development Staying  competitive</a:t>
            </a:r>
            <a:endParaRPr sz="3700">
              <a:latin typeface="Trebuchet MS"/>
              <a:ea typeface="Trebuchet MS"/>
              <a:cs typeface="Trebuchet MS"/>
              <a:sym typeface="Trebuchet MS"/>
            </a:endParaRPr>
          </a:p>
          <a:p>
            <a:pPr indent="0" lvl="0" marL="616585" marR="2188845" rtl="0" algn="l">
              <a:lnSpc>
                <a:spcPct val="139285"/>
              </a:lnSpc>
              <a:spcBef>
                <a:spcPts val="85"/>
              </a:spcBef>
              <a:spcAft>
                <a:spcPts val="0"/>
              </a:spcAft>
              <a:buNone/>
            </a:pPr>
            <a:r>
              <a:rPr lang="en-US" sz="2700">
                <a:latin typeface="Tahoma"/>
                <a:ea typeface="Tahoma"/>
                <a:cs typeface="Tahoma"/>
                <a:sym typeface="Tahoma"/>
              </a:rPr>
              <a:t>Efficient customers and order  management.</a:t>
            </a:r>
            <a:endParaRPr sz="2700">
              <a:latin typeface="Tahoma"/>
              <a:ea typeface="Tahoma"/>
              <a:cs typeface="Tahoma"/>
              <a:sym typeface="Tahoma"/>
            </a:endParaRPr>
          </a:p>
          <a:p>
            <a:pPr indent="0" lvl="0" marL="616585" marR="1102360" rtl="0" algn="l">
              <a:lnSpc>
                <a:spcPct val="139285"/>
              </a:lnSpc>
              <a:spcBef>
                <a:spcPts val="0"/>
              </a:spcBef>
              <a:spcAft>
                <a:spcPts val="0"/>
              </a:spcAft>
              <a:buNone/>
            </a:pPr>
            <a:r>
              <a:rPr lang="en-US" sz="2700">
                <a:latin typeface="Tahoma"/>
                <a:ea typeface="Tahoma"/>
                <a:cs typeface="Tahoma"/>
                <a:sym typeface="Tahoma"/>
              </a:rPr>
              <a:t>The convenience of mobile ordering.  Stay ahead of competition</a:t>
            </a:r>
            <a:endParaRPr sz="2700">
              <a:latin typeface="Tahoma"/>
              <a:ea typeface="Tahoma"/>
              <a:cs typeface="Tahoma"/>
              <a:sym typeface="Tahoma"/>
            </a:endParaRPr>
          </a:p>
        </p:txBody>
      </p:sp>
      <p:pic>
        <p:nvPicPr>
          <p:cNvPr id="248" name="Google Shape;248;g16a12555462_2_22"/>
          <p:cNvPicPr preferRelativeResize="0"/>
          <p:nvPr/>
        </p:nvPicPr>
        <p:blipFill rotWithShape="1">
          <a:blip r:embed="rId8">
            <a:alphaModFix/>
          </a:blip>
          <a:srcRect b="0" l="0" r="0" t="0"/>
          <a:stretch/>
        </p:blipFill>
        <p:spPr>
          <a:xfrm>
            <a:off x="726474" y="4144775"/>
            <a:ext cx="3978499" cy="298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2" name="Shape 252"/>
        <p:cNvGrpSpPr/>
        <p:nvPr/>
      </p:nvGrpSpPr>
      <p:grpSpPr>
        <a:xfrm>
          <a:off x="0" y="0"/>
          <a:ext cx="0" cy="0"/>
          <a:chOff x="0" y="0"/>
          <a:chExt cx="0" cy="0"/>
        </a:xfrm>
      </p:grpSpPr>
      <p:grpSp>
        <p:nvGrpSpPr>
          <p:cNvPr id="253" name="Google Shape;253;p7"/>
          <p:cNvGrpSpPr/>
          <p:nvPr/>
        </p:nvGrpSpPr>
        <p:grpSpPr>
          <a:xfrm>
            <a:off x="0" y="0"/>
            <a:ext cx="7280922" cy="10287000"/>
            <a:chOff x="0" y="0"/>
            <a:chExt cx="8554720" cy="10287000"/>
          </a:xfrm>
        </p:grpSpPr>
        <p:sp>
          <p:nvSpPr>
            <p:cNvPr id="254" name="Google Shape;254;p7"/>
            <p:cNvSpPr/>
            <p:nvPr/>
          </p:nvSpPr>
          <p:spPr>
            <a:xfrm>
              <a:off x="0" y="0"/>
              <a:ext cx="8554720" cy="10287000"/>
            </a:xfrm>
            <a:custGeom>
              <a:rect b="b" l="l" r="r" t="t"/>
              <a:pathLst>
                <a:path extrusionOk="0" h="10287000" w="8554720">
                  <a:moveTo>
                    <a:pt x="0" y="10286998"/>
                  </a:moveTo>
                  <a:lnTo>
                    <a:pt x="0" y="0"/>
                  </a:lnTo>
                  <a:lnTo>
                    <a:pt x="8554376" y="0"/>
                  </a:lnTo>
                  <a:lnTo>
                    <a:pt x="8554376" y="10286998"/>
                  </a:lnTo>
                  <a:lnTo>
                    <a:pt x="0" y="10286998"/>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999999"/>
                </a:solidFill>
              </a:endParaRPr>
            </a:p>
          </p:txBody>
        </p:sp>
        <p:pic>
          <p:nvPicPr>
            <p:cNvPr id="255" name="Google Shape;255;p7"/>
            <p:cNvPicPr preferRelativeResize="0"/>
            <p:nvPr/>
          </p:nvPicPr>
          <p:blipFill rotWithShape="1">
            <a:blip r:embed="rId3">
              <a:alphaModFix/>
            </a:blip>
            <a:srcRect b="0" l="0" r="0" t="0"/>
            <a:stretch/>
          </p:blipFill>
          <p:spPr>
            <a:xfrm>
              <a:off x="1056646" y="4423170"/>
              <a:ext cx="4629149" cy="342899"/>
            </a:xfrm>
            <a:prstGeom prst="rect">
              <a:avLst/>
            </a:prstGeom>
            <a:noFill/>
            <a:ln>
              <a:noFill/>
            </a:ln>
          </p:spPr>
        </p:pic>
      </p:grpSp>
      <p:sp>
        <p:nvSpPr>
          <p:cNvPr id="256" name="Google Shape;256;p7"/>
          <p:cNvSpPr txBox="1"/>
          <p:nvPr/>
        </p:nvSpPr>
        <p:spPr>
          <a:xfrm>
            <a:off x="1043952" y="2763925"/>
            <a:ext cx="5940300" cy="132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500">
                <a:solidFill>
                  <a:schemeClr val="dk1"/>
                </a:solidFill>
                <a:latin typeface="Lucida Sans"/>
                <a:ea typeface="Lucida Sans"/>
                <a:cs typeface="Lucida Sans"/>
                <a:sym typeface="Lucida Sans"/>
              </a:rPr>
              <a:t>Traction</a:t>
            </a:r>
            <a:endParaRPr sz="8500">
              <a:solidFill>
                <a:schemeClr val="dk1"/>
              </a:solidFill>
              <a:latin typeface="Lucida Sans"/>
              <a:ea typeface="Lucida Sans"/>
              <a:cs typeface="Lucida Sans"/>
              <a:sym typeface="Lucida Sans"/>
            </a:endParaRPr>
          </a:p>
        </p:txBody>
      </p:sp>
      <p:sp>
        <p:nvSpPr>
          <p:cNvPr id="257" name="Google Shape;257;p7"/>
          <p:cNvSpPr txBox="1"/>
          <p:nvPr/>
        </p:nvSpPr>
        <p:spPr>
          <a:xfrm>
            <a:off x="1107409" y="6744996"/>
            <a:ext cx="6339900" cy="551700"/>
          </a:xfrm>
          <a:prstGeom prst="rect">
            <a:avLst/>
          </a:prstGeom>
          <a:noFill/>
          <a:ln>
            <a:noFill/>
          </a:ln>
        </p:spPr>
        <p:txBody>
          <a:bodyPr anchorCtr="0" anchor="t" bIns="0" lIns="0" spcFirstLastPara="1" rIns="0" wrap="square" tIns="88900">
            <a:spAutoFit/>
          </a:bodyPr>
          <a:lstStyle/>
          <a:p>
            <a:pPr indent="0" lvl="0" marL="12700" marR="511809" rtl="0" algn="l">
              <a:lnSpc>
                <a:spcPct val="140000"/>
              </a:lnSpc>
              <a:spcBef>
                <a:spcPts val="100"/>
              </a:spcBef>
              <a:spcAft>
                <a:spcPts val="0"/>
              </a:spcAft>
              <a:buNone/>
            </a:pPr>
            <a:r>
              <a:t/>
            </a:r>
            <a:endParaRPr sz="3000">
              <a:solidFill>
                <a:srgbClr val="1A1A1A"/>
              </a:solidFill>
              <a:latin typeface="Trebuchet MS"/>
              <a:ea typeface="Trebuchet MS"/>
              <a:cs typeface="Trebuchet MS"/>
              <a:sym typeface="Trebuchet MS"/>
            </a:endParaRPr>
          </a:p>
        </p:txBody>
      </p:sp>
      <p:sp>
        <p:nvSpPr>
          <p:cNvPr id="258" name="Google Shape;258;p7"/>
          <p:cNvSpPr txBox="1"/>
          <p:nvPr/>
        </p:nvSpPr>
        <p:spPr>
          <a:xfrm>
            <a:off x="12083875" y="759425"/>
            <a:ext cx="49044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Students</a:t>
            </a:r>
            <a:r>
              <a:rPr lang="en-US" sz="2200">
                <a:latin typeface="Trebuchet MS"/>
                <a:ea typeface="Trebuchet MS"/>
                <a:cs typeface="Trebuchet MS"/>
                <a:sym typeface="Trebuchet MS"/>
              </a:rPr>
              <a:t>	Parents</a:t>
            </a:r>
            <a:r>
              <a:rPr lang="en-US" sz="2200">
                <a:latin typeface="Trebuchet MS"/>
                <a:ea typeface="Trebuchet MS"/>
                <a:cs typeface="Trebuchet MS"/>
                <a:sym typeface="Trebuchet MS"/>
              </a:rPr>
              <a:t>	 </a:t>
            </a:r>
            <a:r>
              <a:rPr lang="en-US" sz="2200">
                <a:latin typeface="Trebuchet MS"/>
                <a:ea typeface="Trebuchet MS"/>
                <a:cs typeface="Trebuchet MS"/>
                <a:sym typeface="Trebuchet MS"/>
              </a:rPr>
              <a:t>Professional</a:t>
            </a:r>
            <a:endParaRPr sz="2200">
              <a:latin typeface="Trebuchet MS"/>
              <a:ea typeface="Trebuchet MS"/>
              <a:cs typeface="Trebuchet MS"/>
              <a:sym typeface="Trebuchet MS"/>
            </a:endParaRPr>
          </a:p>
        </p:txBody>
      </p:sp>
      <p:sp>
        <p:nvSpPr>
          <p:cNvPr id="259" name="Google Shape;259;p7"/>
          <p:cNvSpPr/>
          <p:nvPr/>
        </p:nvSpPr>
        <p:spPr>
          <a:xfrm>
            <a:off x="11955236" y="904289"/>
            <a:ext cx="71120" cy="71120"/>
          </a:xfrm>
          <a:custGeom>
            <a:rect b="b" l="l" r="r" t="t"/>
            <a:pathLst>
              <a:path extrusionOk="0" h="71119" w="71120">
                <a:moveTo>
                  <a:pt x="68056" y="70669"/>
                </a:moveTo>
                <a:lnTo>
                  <a:pt x="2637" y="70669"/>
                </a:lnTo>
                <a:lnTo>
                  <a:pt x="0" y="68033"/>
                </a:lnTo>
                <a:lnTo>
                  <a:pt x="0" y="2636"/>
                </a:lnTo>
                <a:lnTo>
                  <a:pt x="2637" y="0"/>
                </a:lnTo>
                <a:lnTo>
                  <a:pt x="68056" y="0"/>
                </a:lnTo>
                <a:lnTo>
                  <a:pt x="70694" y="2636"/>
                </a:lnTo>
                <a:lnTo>
                  <a:pt x="70694" y="64780"/>
                </a:lnTo>
                <a:lnTo>
                  <a:pt x="70694" y="68033"/>
                </a:lnTo>
                <a:lnTo>
                  <a:pt x="68056" y="70669"/>
                </a:lnTo>
                <a:close/>
              </a:path>
            </a:pathLst>
          </a:custGeom>
          <a:solidFill>
            <a:srgbClr val="FF575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0" name="Google Shape;260;p7"/>
          <p:cNvSpPr/>
          <p:nvPr/>
        </p:nvSpPr>
        <p:spPr>
          <a:xfrm>
            <a:off x="13321379" y="904289"/>
            <a:ext cx="71120" cy="71119"/>
          </a:xfrm>
          <a:custGeom>
            <a:rect b="b" l="l" r="r" t="t"/>
            <a:pathLst>
              <a:path extrusionOk="0" h="71119" w="71120">
                <a:moveTo>
                  <a:pt x="68056" y="70669"/>
                </a:moveTo>
                <a:lnTo>
                  <a:pt x="2637" y="70669"/>
                </a:lnTo>
                <a:lnTo>
                  <a:pt x="0" y="68033"/>
                </a:lnTo>
                <a:lnTo>
                  <a:pt x="0" y="2636"/>
                </a:lnTo>
                <a:lnTo>
                  <a:pt x="2637" y="0"/>
                </a:lnTo>
                <a:lnTo>
                  <a:pt x="68056" y="0"/>
                </a:lnTo>
                <a:lnTo>
                  <a:pt x="70694" y="2636"/>
                </a:lnTo>
                <a:lnTo>
                  <a:pt x="70694" y="64780"/>
                </a:lnTo>
                <a:lnTo>
                  <a:pt x="70694" y="68033"/>
                </a:lnTo>
                <a:lnTo>
                  <a:pt x="68056" y="70669"/>
                </a:lnTo>
                <a:close/>
              </a:path>
            </a:pathLst>
          </a:custGeom>
          <a:solidFill>
            <a:srgbClr val="FFDE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1" name="Google Shape;261;p7"/>
          <p:cNvSpPr/>
          <p:nvPr/>
        </p:nvSpPr>
        <p:spPr>
          <a:xfrm>
            <a:off x="14772080" y="904289"/>
            <a:ext cx="71119" cy="71119"/>
          </a:xfrm>
          <a:custGeom>
            <a:rect b="b" l="l" r="r" t="t"/>
            <a:pathLst>
              <a:path extrusionOk="0" h="71119" w="71119">
                <a:moveTo>
                  <a:pt x="68056" y="70669"/>
                </a:moveTo>
                <a:lnTo>
                  <a:pt x="2637" y="70669"/>
                </a:lnTo>
                <a:lnTo>
                  <a:pt x="0" y="68033"/>
                </a:lnTo>
                <a:lnTo>
                  <a:pt x="0" y="2636"/>
                </a:lnTo>
                <a:lnTo>
                  <a:pt x="2637" y="0"/>
                </a:lnTo>
                <a:lnTo>
                  <a:pt x="68056" y="0"/>
                </a:lnTo>
                <a:lnTo>
                  <a:pt x="70694" y="2636"/>
                </a:lnTo>
                <a:lnTo>
                  <a:pt x="70694" y="64780"/>
                </a:lnTo>
                <a:lnTo>
                  <a:pt x="70694" y="68033"/>
                </a:lnTo>
                <a:lnTo>
                  <a:pt x="68056" y="70669"/>
                </a:lnTo>
                <a:close/>
              </a:path>
            </a:pathLst>
          </a:custGeom>
          <a:solidFill>
            <a:srgbClr val="FF575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2" name="Google Shape;262;p7"/>
          <p:cNvSpPr txBox="1"/>
          <p:nvPr/>
        </p:nvSpPr>
        <p:spPr>
          <a:xfrm>
            <a:off x="10861478" y="8859449"/>
            <a:ext cx="6845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2022</a:t>
            </a:r>
            <a:endParaRPr sz="2200">
              <a:latin typeface="Trebuchet MS"/>
              <a:ea typeface="Trebuchet MS"/>
              <a:cs typeface="Trebuchet MS"/>
              <a:sym typeface="Trebuchet MS"/>
            </a:endParaRPr>
          </a:p>
        </p:txBody>
      </p:sp>
      <p:sp>
        <p:nvSpPr>
          <p:cNvPr id="263" name="Google Shape;263;p7"/>
          <p:cNvSpPr txBox="1"/>
          <p:nvPr/>
        </p:nvSpPr>
        <p:spPr>
          <a:xfrm>
            <a:off x="12207209" y="8859449"/>
            <a:ext cx="6845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2023</a:t>
            </a:r>
            <a:endParaRPr sz="2200">
              <a:latin typeface="Trebuchet MS"/>
              <a:ea typeface="Trebuchet MS"/>
              <a:cs typeface="Trebuchet MS"/>
              <a:sym typeface="Trebuchet MS"/>
            </a:endParaRPr>
          </a:p>
        </p:txBody>
      </p:sp>
      <p:sp>
        <p:nvSpPr>
          <p:cNvPr id="264" name="Google Shape;264;p7"/>
          <p:cNvSpPr txBox="1"/>
          <p:nvPr/>
        </p:nvSpPr>
        <p:spPr>
          <a:xfrm>
            <a:off x="13547833" y="8859449"/>
            <a:ext cx="69469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2024</a:t>
            </a:r>
            <a:endParaRPr sz="2200">
              <a:latin typeface="Trebuchet MS"/>
              <a:ea typeface="Trebuchet MS"/>
              <a:cs typeface="Trebuchet MS"/>
              <a:sym typeface="Trebuchet MS"/>
            </a:endParaRPr>
          </a:p>
        </p:txBody>
      </p:sp>
      <p:sp>
        <p:nvSpPr>
          <p:cNvPr id="265" name="Google Shape;265;p7"/>
          <p:cNvSpPr txBox="1"/>
          <p:nvPr/>
        </p:nvSpPr>
        <p:spPr>
          <a:xfrm>
            <a:off x="14898670" y="8859449"/>
            <a:ext cx="6845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2025</a:t>
            </a:r>
            <a:endParaRPr sz="2200">
              <a:latin typeface="Trebuchet MS"/>
              <a:ea typeface="Trebuchet MS"/>
              <a:cs typeface="Trebuchet MS"/>
              <a:sym typeface="Trebuchet MS"/>
            </a:endParaRPr>
          </a:p>
        </p:txBody>
      </p:sp>
      <p:sp>
        <p:nvSpPr>
          <p:cNvPr id="266" name="Google Shape;266;p7"/>
          <p:cNvSpPr txBox="1"/>
          <p:nvPr/>
        </p:nvSpPr>
        <p:spPr>
          <a:xfrm>
            <a:off x="16244402" y="8859449"/>
            <a:ext cx="6845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2026</a:t>
            </a:r>
            <a:endParaRPr sz="2200">
              <a:latin typeface="Trebuchet MS"/>
              <a:ea typeface="Trebuchet MS"/>
              <a:cs typeface="Trebuchet MS"/>
              <a:sym typeface="Trebuchet MS"/>
            </a:endParaRPr>
          </a:p>
        </p:txBody>
      </p:sp>
      <p:sp>
        <p:nvSpPr>
          <p:cNvPr id="267" name="Google Shape;267;p7"/>
          <p:cNvSpPr/>
          <p:nvPr/>
        </p:nvSpPr>
        <p:spPr>
          <a:xfrm>
            <a:off x="10530651" y="1244421"/>
            <a:ext cx="6731634" cy="6350"/>
          </a:xfrm>
          <a:custGeom>
            <a:rect b="b" l="l" r="r" t="t"/>
            <a:pathLst>
              <a:path extrusionOk="0" h="6350" w="6731634">
                <a:moveTo>
                  <a:pt x="6731271" y="5888"/>
                </a:moveTo>
                <a:lnTo>
                  <a:pt x="0" y="5888"/>
                </a:lnTo>
                <a:lnTo>
                  <a:pt x="0" y="0"/>
                </a:lnTo>
                <a:lnTo>
                  <a:pt x="6731271" y="0"/>
                </a:lnTo>
                <a:lnTo>
                  <a:pt x="6731271" y="5888"/>
                </a:lnTo>
                <a:close/>
              </a:path>
            </a:pathLst>
          </a:custGeom>
          <a:solidFill>
            <a:srgbClr val="000000">
              <a:alpha val="2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68" name="Google Shape;268;p7"/>
          <p:cNvGrpSpPr/>
          <p:nvPr/>
        </p:nvGrpSpPr>
        <p:grpSpPr>
          <a:xfrm>
            <a:off x="10530649" y="1307264"/>
            <a:ext cx="6731636" cy="7428606"/>
            <a:chOff x="10530649" y="1307264"/>
            <a:chExt cx="6731636" cy="7428606"/>
          </a:xfrm>
        </p:grpSpPr>
        <p:sp>
          <p:nvSpPr>
            <p:cNvPr id="269" name="Google Shape;269;p7"/>
            <p:cNvSpPr/>
            <p:nvPr/>
          </p:nvSpPr>
          <p:spPr>
            <a:xfrm>
              <a:off x="10530649" y="2741446"/>
              <a:ext cx="6731634" cy="4497070"/>
            </a:xfrm>
            <a:custGeom>
              <a:rect b="b" l="l" r="r" t="t"/>
              <a:pathLst>
                <a:path extrusionOk="0" h="4497070" w="6731634">
                  <a:moveTo>
                    <a:pt x="6731267" y="4491063"/>
                  </a:moveTo>
                  <a:lnTo>
                    <a:pt x="0" y="4491063"/>
                  </a:lnTo>
                  <a:lnTo>
                    <a:pt x="0" y="4496943"/>
                  </a:lnTo>
                  <a:lnTo>
                    <a:pt x="6731267" y="4496943"/>
                  </a:lnTo>
                  <a:lnTo>
                    <a:pt x="6731267" y="4491063"/>
                  </a:lnTo>
                  <a:close/>
                </a:path>
                <a:path extrusionOk="0" h="4497070" w="6731634">
                  <a:moveTo>
                    <a:pt x="6731267" y="2994037"/>
                  </a:moveTo>
                  <a:lnTo>
                    <a:pt x="0" y="2994037"/>
                  </a:lnTo>
                  <a:lnTo>
                    <a:pt x="0" y="2999930"/>
                  </a:lnTo>
                  <a:lnTo>
                    <a:pt x="6731267" y="2999930"/>
                  </a:lnTo>
                  <a:lnTo>
                    <a:pt x="6731267" y="2994037"/>
                  </a:lnTo>
                  <a:close/>
                </a:path>
                <a:path extrusionOk="0" h="4497070" w="6731634">
                  <a:moveTo>
                    <a:pt x="6731267" y="1497025"/>
                  </a:moveTo>
                  <a:lnTo>
                    <a:pt x="0" y="1497025"/>
                  </a:lnTo>
                  <a:lnTo>
                    <a:pt x="0" y="1502905"/>
                  </a:lnTo>
                  <a:lnTo>
                    <a:pt x="6731267" y="1502905"/>
                  </a:lnTo>
                  <a:lnTo>
                    <a:pt x="6731267" y="1497025"/>
                  </a:lnTo>
                  <a:close/>
                </a:path>
                <a:path extrusionOk="0" h="4497070" w="6731634">
                  <a:moveTo>
                    <a:pt x="6731267" y="0"/>
                  </a:moveTo>
                  <a:lnTo>
                    <a:pt x="0" y="0"/>
                  </a:lnTo>
                  <a:lnTo>
                    <a:pt x="0" y="5892"/>
                  </a:lnTo>
                  <a:lnTo>
                    <a:pt x="6731267" y="5892"/>
                  </a:lnTo>
                  <a:lnTo>
                    <a:pt x="6731267" y="0"/>
                  </a:lnTo>
                  <a:close/>
                </a:path>
              </a:pathLst>
            </a:custGeom>
            <a:solidFill>
              <a:srgbClr val="000000">
                <a:alpha val="2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0" name="Google Shape;270;p7"/>
            <p:cNvSpPr/>
            <p:nvPr/>
          </p:nvSpPr>
          <p:spPr>
            <a:xfrm>
              <a:off x="10530651" y="8729520"/>
              <a:ext cx="6731634" cy="6350"/>
            </a:xfrm>
            <a:custGeom>
              <a:rect b="b" l="l" r="r" t="t"/>
              <a:pathLst>
                <a:path extrusionOk="0" h="6350" w="6731634">
                  <a:moveTo>
                    <a:pt x="6731271" y="5888"/>
                  </a:moveTo>
                  <a:lnTo>
                    <a:pt x="0" y="5888"/>
                  </a:lnTo>
                  <a:lnTo>
                    <a:pt x="0" y="0"/>
                  </a:lnTo>
                  <a:lnTo>
                    <a:pt x="6731271" y="0"/>
                  </a:lnTo>
                  <a:lnTo>
                    <a:pt x="6731271" y="5888"/>
                  </a:lnTo>
                  <a:close/>
                </a:path>
              </a:pathLst>
            </a:custGeom>
            <a:solidFill>
              <a:srgbClr val="000000">
                <a:alpha val="5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1" name="Google Shape;271;p7"/>
            <p:cNvSpPr/>
            <p:nvPr/>
          </p:nvSpPr>
          <p:spPr>
            <a:xfrm>
              <a:off x="11203509" y="1307264"/>
              <a:ext cx="5382895" cy="7426325"/>
            </a:xfrm>
            <a:custGeom>
              <a:rect b="b" l="l" r="r" t="t"/>
              <a:pathLst>
                <a:path extrusionOk="0" h="7426325" w="5382894">
                  <a:moveTo>
                    <a:pt x="5382674" y="7426189"/>
                  </a:moveTo>
                  <a:lnTo>
                    <a:pt x="0" y="7426189"/>
                  </a:lnTo>
                  <a:lnTo>
                    <a:pt x="0" y="5629530"/>
                  </a:lnTo>
                  <a:lnTo>
                    <a:pt x="1345668" y="4671312"/>
                  </a:lnTo>
                  <a:lnTo>
                    <a:pt x="2691337" y="2455433"/>
                  </a:lnTo>
                  <a:lnTo>
                    <a:pt x="4037005" y="2335656"/>
                  </a:lnTo>
                  <a:lnTo>
                    <a:pt x="5382674" y="0"/>
                  </a:lnTo>
                  <a:lnTo>
                    <a:pt x="5382674" y="7426189"/>
                  </a:lnTo>
                  <a:close/>
                </a:path>
              </a:pathLst>
            </a:custGeom>
            <a:solidFill>
              <a:srgbClr val="FF5757">
                <a:alpha val="6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2" name="Google Shape;272;p7"/>
            <p:cNvSpPr/>
            <p:nvPr/>
          </p:nvSpPr>
          <p:spPr>
            <a:xfrm>
              <a:off x="11203509" y="3822586"/>
              <a:ext cx="5382895" cy="4911090"/>
            </a:xfrm>
            <a:custGeom>
              <a:rect b="b" l="l" r="r" t="t"/>
              <a:pathLst>
                <a:path extrusionOk="0" h="4911090" w="5382894">
                  <a:moveTo>
                    <a:pt x="5382674" y="4910867"/>
                  </a:moveTo>
                  <a:lnTo>
                    <a:pt x="0" y="4910867"/>
                  </a:lnTo>
                  <a:lnTo>
                    <a:pt x="0" y="4192203"/>
                  </a:lnTo>
                  <a:lnTo>
                    <a:pt x="1345668" y="3952648"/>
                  </a:lnTo>
                  <a:lnTo>
                    <a:pt x="2691337" y="1437326"/>
                  </a:lnTo>
                  <a:lnTo>
                    <a:pt x="4037005" y="2215879"/>
                  </a:lnTo>
                  <a:lnTo>
                    <a:pt x="5382674" y="0"/>
                  </a:lnTo>
                  <a:lnTo>
                    <a:pt x="5382674" y="4910867"/>
                  </a:lnTo>
                  <a:close/>
                </a:path>
              </a:pathLst>
            </a:custGeom>
            <a:solidFill>
              <a:srgbClr val="FFDE58">
                <a:alpha val="6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3" name="Google Shape;273;p7"/>
            <p:cNvSpPr/>
            <p:nvPr/>
          </p:nvSpPr>
          <p:spPr>
            <a:xfrm>
              <a:off x="11203509" y="6457685"/>
              <a:ext cx="5382895" cy="2275840"/>
            </a:xfrm>
            <a:custGeom>
              <a:rect b="b" l="l" r="r" t="t"/>
              <a:pathLst>
                <a:path extrusionOk="0" h="2275840" w="5382894">
                  <a:moveTo>
                    <a:pt x="5382674" y="2275767"/>
                  </a:moveTo>
                  <a:lnTo>
                    <a:pt x="0" y="2275767"/>
                  </a:lnTo>
                  <a:lnTo>
                    <a:pt x="1345668" y="1557104"/>
                  </a:lnTo>
                  <a:lnTo>
                    <a:pt x="2691337" y="0"/>
                  </a:lnTo>
                  <a:lnTo>
                    <a:pt x="4037005" y="479109"/>
                  </a:lnTo>
                  <a:lnTo>
                    <a:pt x="5382674" y="359331"/>
                  </a:lnTo>
                  <a:lnTo>
                    <a:pt x="5382674" y="2275767"/>
                  </a:lnTo>
                  <a:close/>
                </a:path>
              </a:pathLst>
            </a:custGeom>
            <a:solidFill>
              <a:srgbClr val="FF5757">
                <a:alpha val="6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4" name="Google Shape;274;p7"/>
            <p:cNvSpPr/>
            <p:nvPr/>
          </p:nvSpPr>
          <p:spPr>
            <a:xfrm>
              <a:off x="11212430" y="1307378"/>
              <a:ext cx="5365750" cy="5631180"/>
            </a:xfrm>
            <a:custGeom>
              <a:rect b="b" l="l" r="r" t="t"/>
              <a:pathLst>
                <a:path extrusionOk="0" h="5631180" w="5365750">
                  <a:moveTo>
                    <a:pt x="0" y="5630899"/>
                  </a:moveTo>
                  <a:lnTo>
                    <a:pt x="1336979" y="4672448"/>
                  </a:lnTo>
                  <a:lnTo>
                    <a:pt x="2682793" y="2456030"/>
                  </a:lnTo>
                  <a:lnTo>
                    <a:pt x="4028607" y="2336224"/>
                  </a:lnTo>
                  <a:lnTo>
                    <a:pt x="5365587" y="0"/>
                  </a:lnTo>
                </a:path>
              </a:pathLst>
            </a:custGeom>
            <a:noFill/>
            <a:ln cap="flat" cmpd="sng" w="17650">
              <a:solidFill>
                <a:srgbClr val="FF575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5" name="Google Shape;275;p7"/>
            <p:cNvSpPr/>
            <p:nvPr/>
          </p:nvSpPr>
          <p:spPr>
            <a:xfrm>
              <a:off x="11212430" y="3823312"/>
              <a:ext cx="5365750" cy="4193540"/>
            </a:xfrm>
            <a:custGeom>
              <a:rect b="b" l="l" r="r" t="t"/>
              <a:pathLst>
                <a:path extrusionOk="0" h="4193540" w="5365750">
                  <a:moveTo>
                    <a:pt x="0" y="4193223"/>
                  </a:moveTo>
                  <a:lnTo>
                    <a:pt x="1336979" y="3953610"/>
                  </a:lnTo>
                  <a:lnTo>
                    <a:pt x="2682793" y="1437676"/>
                  </a:lnTo>
                  <a:lnTo>
                    <a:pt x="4028607" y="2216417"/>
                  </a:lnTo>
                  <a:lnTo>
                    <a:pt x="5365587" y="0"/>
                  </a:lnTo>
                </a:path>
              </a:pathLst>
            </a:custGeom>
            <a:noFill/>
            <a:ln cap="flat" cmpd="sng" w="17650">
              <a:solidFill>
                <a:srgbClr val="FFDE5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6" name="Google Shape;276;p7"/>
            <p:cNvSpPr/>
            <p:nvPr/>
          </p:nvSpPr>
          <p:spPr>
            <a:xfrm>
              <a:off x="11212430" y="6459052"/>
              <a:ext cx="5365750" cy="2276475"/>
            </a:xfrm>
            <a:custGeom>
              <a:rect b="b" l="l" r="r" t="t"/>
              <a:pathLst>
                <a:path extrusionOk="0" h="2276475" w="5365750">
                  <a:moveTo>
                    <a:pt x="0" y="2276321"/>
                  </a:moveTo>
                  <a:lnTo>
                    <a:pt x="1336979" y="1557482"/>
                  </a:lnTo>
                  <a:lnTo>
                    <a:pt x="2682793" y="0"/>
                  </a:lnTo>
                  <a:lnTo>
                    <a:pt x="4028607" y="479225"/>
                  </a:lnTo>
                  <a:lnTo>
                    <a:pt x="5365587" y="359419"/>
                  </a:lnTo>
                </a:path>
              </a:pathLst>
            </a:custGeom>
            <a:noFill/>
            <a:ln cap="flat" cmpd="sng" w="17650">
              <a:solidFill>
                <a:srgbClr val="FF575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277" name="Google Shape;277;p7"/>
          <p:cNvSpPr txBox="1"/>
          <p:nvPr/>
        </p:nvSpPr>
        <p:spPr>
          <a:xfrm>
            <a:off x="9806354" y="1067179"/>
            <a:ext cx="52197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125</a:t>
            </a:r>
            <a:endParaRPr sz="2200">
              <a:latin typeface="Trebuchet MS"/>
              <a:ea typeface="Trebuchet MS"/>
              <a:cs typeface="Trebuchet MS"/>
              <a:sym typeface="Trebuchet MS"/>
            </a:endParaRPr>
          </a:p>
        </p:txBody>
      </p:sp>
      <p:sp>
        <p:nvSpPr>
          <p:cNvPr id="278" name="Google Shape;278;p7"/>
          <p:cNvSpPr txBox="1"/>
          <p:nvPr/>
        </p:nvSpPr>
        <p:spPr>
          <a:xfrm>
            <a:off x="9785649" y="2564413"/>
            <a:ext cx="54292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100</a:t>
            </a:r>
            <a:endParaRPr sz="2200">
              <a:latin typeface="Trebuchet MS"/>
              <a:ea typeface="Trebuchet MS"/>
              <a:cs typeface="Trebuchet MS"/>
              <a:sym typeface="Trebuchet MS"/>
            </a:endParaRPr>
          </a:p>
        </p:txBody>
      </p:sp>
      <p:sp>
        <p:nvSpPr>
          <p:cNvPr id="279" name="Google Shape;279;p7"/>
          <p:cNvSpPr txBox="1"/>
          <p:nvPr/>
        </p:nvSpPr>
        <p:spPr>
          <a:xfrm>
            <a:off x="9968488" y="4061645"/>
            <a:ext cx="36004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75</a:t>
            </a:r>
            <a:endParaRPr sz="2200">
              <a:latin typeface="Trebuchet MS"/>
              <a:ea typeface="Trebuchet MS"/>
              <a:cs typeface="Trebuchet MS"/>
              <a:sym typeface="Trebuchet MS"/>
            </a:endParaRPr>
          </a:p>
        </p:txBody>
      </p:sp>
      <p:sp>
        <p:nvSpPr>
          <p:cNvPr id="280" name="Google Shape;280;p7"/>
          <p:cNvSpPr txBox="1"/>
          <p:nvPr/>
        </p:nvSpPr>
        <p:spPr>
          <a:xfrm>
            <a:off x="9968488" y="5558879"/>
            <a:ext cx="36004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50</a:t>
            </a:r>
            <a:endParaRPr sz="2200">
              <a:latin typeface="Trebuchet MS"/>
              <a:ea typeface="Trebuchet MS"/>
              <a:cs typeface="Trebuchet MS"/>
              <a:sym typeface="Trebuchet MS"/>
            </a:endParaRPr>
          </a:p>
        </p:txBody>
      </p:sp>
      <p:sp>
        <p:nvSpPr>
          <p:cNvPr id="281" name="Google Shape;281;p7"/>
          <p:cNvSpPr txBox="1"/>
          <p:nvPr/>
        </p:nvSpPr>
        <p:spPr>
          <a:xfrm>
            <a:off x="9978794" y="7056113"/>
            <a:ext cx="34988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25</a:t>
            </a:r>
            <a:endParaRPr sz="2200">
              <a:latin typeface="Trebuchet MS"/>
              <a:ea typeface="Trebuchet MS"/>
              <a:cs typeface="Trebuchet MS"/>
              <a:sym typeface="Trebuchet MS"/>
            </a:endParaRPr>
          </a:p>
        </p:txBody>
      </p:sp>
      <p:sp>
        <p:nvSpPr>
          <p:cNvPr id="282" name="Google Shape;282;p7"/>
          <p:cNvSpPr txBox="1"/>
          <p:nvPr/>
        </p:nvSpPr>
        <p:spPr>
          <a:xfrm>
            <a:off x="10130532" y="8553346"/>
            <a:ext cx="19812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latin typeface="Trebuchet MS"/>
                <a:ea typeface="Trebuchet MS"/>
                <a:cs typeface="Trebuchet MS"/>
                <a:sym typeface="Trebuchet MS"/>
              </a:rPr>
              <a:t>0</a:t>
            </a:r>
            <a:endParaRPr sz="2200">
              <a:latin typeface="Trebuchet MS"/>
              <a:ea typeface="Trebuchet MS"/>
              <a:cs typeface="Trebuchet MS"/>
              <a:sym typeface="Trebuchet MS"/>
            </a:endParaRPr>
          </a:p>
        </p:txBody>
      </p:sp>
      <p:sp>
        <p:nvSpPr>
          <p:cNvPr id="283" name="Google Shape;283;p7"/>
          <p:cNvSpPr/>
          <p:nvPr/>
        </p:nvSpPr>
        <p:spPr>
          <a:xfrm>
            <a:off x="1055890" y="1031366"/>
            <a:ext cx="701675" cy="681990"/>
          </a:xfrm>
          <a:custGeom>
            <a:rect b="b" l="l" r="r" t="t"/>
            <a:pathLst>
              <a:path extrusionOk="0" h="681989" w="701675">
                <a:moveTo>
                  <a:pt x="538403" y="499973"/>
                </a:moveTo>
                <a:lnTo>
                  <a:pt x="342823" y="424472"/>
                </a:lnTo>
                <a:lnTo>
                  <a:pt x="275374" y="401078"/>
                </a:lnTo>
                <a:lnTo>
                  <a:pt x="236181" y="394462"/>
                </a:lnTo>
                <a:lnTo>
                  <a:pt x="226174" y="394881"/>
                </a:lnTo>
                <a:lnTo>
                  <a:pt x="38722" y="456044"/>
                </a:lnTo>
                <a:lnTo>
                  <a:pt x="8331" y="484060"/>
                </a:lnTo>
                <a:lnTo>
                  <a:pt x="0" y="510400"/>
                </a:lnTo>
                <a:lnTo>
                  <a:pt x="50" y="635965"/>
                </a:lnTo>
                <a:lnTo>
                  <a:pt x="16535" y="671068"/>
                </a:lnTo>
                <a:lnTo>
                  <a:pt x="47066" y="681710"/>
                </a:lnTo>
                <a:lnTo>
                  <a:pt x="54394" y="680999"/>
                </a:lnTo>
                <a:lnTo>
                  <a:pt x="531914" y="515264"/>
                </a:lnTo>
                <a:lnTo>
                  <a:pt x="538403" y="505917"/>
                </a:lnTo>
                <a:lnTo>
                  <a:pt x="538403" y="499973"/>
                </a:lnTo>
                <a:close/>
              </a:path>
              <a:path extrusionOk="0" h="681989" w="701675">
                <a:moveTo>
                  <a:pt x="701509" y="302425"/>
                </a:moveTo>
                <a:lnTo>
                  <a:pt x="693458" y="261594"/>
                </a:lnTo>
                <a:lnTo>
                  <a:pt x="670547" y="226809"/>
                </a:lnTo>
                <a:lnTo>
                  <a:pt x="636130" y="203098"/>
                </a:lnTo>
                <a:lnTo>
                  <a:pt x="57950" y="1498"/>
                </a:lnTo>
                <a:lnTo>
                  <a:pt x="47040" y="0"/>
                </a:lnTo>
                <a:lnTo>
                  <a:pt x="43383" y="76"/>
                </a:lnTo>
                <a:lnTo>
                  <a:pt x="8940" y="18643"/>
                </a:lnTo>
                <a:lnTo>
                  <a:pt x="12" y="171450"/>
                </a:lnTo>
                <a:lnTo>
                  <a:pt x="1041" y="178282"/>
                </a:lnTo>
                <a:lnTo>
                  <a:pt x="21386" y="214185"/>
                </a:lnTo>
                <a:lnTo>
                  <a:pt x="369265" y="340918"/>
                </a:lnTo>
                <a:lnTo>
                  <a:pt x="640130" y="434505"/>
                </a:lnTo>
                <a:lnTo>
                  <a:pt x="643585" y="435698"/>
                </a:lnTo>
                <a:lnTo>
                  <a:pt x="647141" y="436486"/>
                </a:lnTo>
                <a:lnTo>
                  <a:pt x="654431" y="437210"/>
                </a:lnTo>
                <a:lnTo>
                  <a:pt x="658063" y="437134"/>
                </a:lnTo>
                <a:lnTo>
                  <a:pt x="692404" y="418846"/>
                </a:lnTo>
                <a:lnTo>
                  <a:pt x="701459" y="395490"/>
                </a:lnTo>
                <a:lnTo>
                  <a:pt x="701509" y="3024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84" name="Google Shape;284;p7"/>
          <p:cNvPicPr preferRelativeResize="0"/>
          <p:nvPr/>
        </p:nvPicPr>
        <p:blipFill rotWithShape="1">
          <a:blip r:embed="rId4">
            <a:alphaModFix/>
          </a:blip>
          <a:srcRect b="0" l="0" r="0" t="0"/>
          <a:stretch/>
        </p:blipFill>
        <p:spPr>
          <a:xfrm>
            <a:off x="886325" y="4412466"/>
            <a:ext cx="5442354" cy="407825"/>
          </a:xfrm>
          <a:prstGeom prst="rect">
            <a:avLst/>
          </a:prstGeom>
          <a:noFill/>
          <a:ln>
            <a:noFill/>
          </a:ln>
        </p:spPr>
      </p:pic>
      <p:pic>
        <p:nvPicPr>
          <p:cNvPr id="285" name="Google Shape;285;p7"/>
          <p:cNvPicPr preferRelativeResize="0"/>
          <p:nvPr/>
        </p:nvPicPr>
        <p:blipFill rotWithShape="1">
          <a:blip r:embed="rId5">
            <a:alphaModFix/>
          </a:blip>
          <a:srcRect b="0" l="0" r="0" t="0"/>
          <a:stretch/>
        </p:blipFill>
        <p:spPr>
          <a:xfrm>
            <a:off x="886325" y="4402875"/>
            <a:ext cx="5442350" cy="417425"/>
          </a:xfrm>
          <a:prstGeom prst="rect">
            <a:avLst/>
          </a:prstGeom>
          <a:noFill/>
          <a:ln>
            <a:noFill/>
          </a:ln>
        </p:spPr>
      </p:pic>
      <p:sp>
        <p:nvSpPr>
          <p:cNvPr id="286" name="Google Shape;286;p7"/>
          <p:cNvSpPr txBox="1"/>
          <p:nvPr/>
        </p:nvSpPr>
        <p:spPr>
          <a:xfrm>
            <a:off x="1293900" y="5437675"/>
            <a:ext cx="46272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100">
                <a:latin typeface="League Spartan"/>
                <a:ea typeface="League Spartan"/>
                <a:cs typeface="League Spartan"/>
                <a:sym typeface="League Spartan"/>
              </a:rPr>
              <a:t>Revenue/ customer growth</a:t>
            </a:r>
            <a:endParaRPr sz="4100">
              <a:latin typeface="League Spartan"/>
              <a:ea typeface="League Spartan"/>
              <a:cs typeface="League Spartan"/>
              <a:sym typeface="League Spart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0" name="Shape 290"/>
        <p:cNvGrpSpPr/>
        <p:nvPr/>
      </p:nvGrpSpPr>
      <p:grpSpPr>
        <a:xfrm>
          <a:off x="0" y="0"/>
          <a:ext cx="0" cy="0"/>
          <a:chOff x="0" y="0"/>
          <a:chExt cx="0" cy="0"/>
        </a:xfrm>
      </p:grpSpPr>
      <p:sp>
        <p:nvSpPr>
          <p:cNvPr id="291" name="Google Shape;291;p6"/>
          <p:cNvSpPr/>
          <p:nvPr/>
        </p:nvSpPr>
        <p:spPr>
          <a:xfrm>
            <a:off x="0" y="0"/>
            <a:ext cx="7296760" cy="10287000"/>
          </a:xfrm>
          <a:custGeom>
            <a:rect b="b" l="l" r="r" t="t"/>
            <a:pathLst>
              <a:path extrusionOk="0" h="10287000" w="6290310">
                <a:moveTo>
                  <a:pt x="0" y="10286996"/>
                </a:moveTo>
                <a:lnTo>
                  <a:pt x="0" y="0"/>
                </a:lnTo>
                <a:lnTo>
                  <a:pt x="6290030" y="0"/>
                </a:lnTo>
                <a:lnTo>
                  <a:pt x="6290030" y="10286996"/>
                </a:lnTo>
                <a:lnTo>
                  <a:pt x="0" y="10286996"/>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2" name="Google Shape;292;p6"/>
          <p:cNvSpPr txBox="1"/>
          <p:nvPr>
            <p:ph type="title"/>
          </p:nvPr>
        </p:nvSpPr>
        <p:spPr>
          <a:xfrm>
            <a:off x="575272" y="1122163"/>
            <a:ext cx="5283000" cy="1228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900">
                <a:latin typeface="Lucida Sans"/>
                <a:ea typeface="Lucida Sans"/>
                <a:cs typeface="Lucida Sans"/>
                <a:sym typeface="Lucida Sans"/>
              </a:rPr>
              <a:t>Financial</a:t>
            </a:r>
            <a:endParaRPr sz="7900">
              <a:latin typeface="Lucida Sans"/>
              <a:ea typeface="Lucida Sans"/>
              <a:cs typeface="Lucida Sans"/>
              <a:sym typeface="Lucida Sans"/>
            </a:endParaRPr>
          </a:p>
        </p:txBody>
      </p:sp>
      <p:pic>
        <p:nvPicPr>
          <p:cNvPr id="293" name="Google Shape;293;p6"/>
          <p:cNvPicPr preferRelativeResize="0"/>
          <p:nvPr/>
        </p:nvPicPr>
        <p:blipFill rotWithShape="1">
          <a:blip r:embed="rId3">
            <a:alphaModFix/>
          </a:blip>
          <a:srcRect b="0" l="0" r="0" t="0"/>
          <a:stretch/>
        </p:blipFill>
        <p:spPr>
          <a:xfrm>
            <a:off x="762760" y="3288048"/>
            <a:ext cx="3686173" cy="276224"/>
          </a:xfrm>
          <a:prstGeom prst="rect">
            <a:avLst/>
          </a:prstGeom>
          <a:noFill/>
          <a:ln>
            <a:noFill/>
          </a:ln>
        </p:spPr>
      </p:pic>
      <p:sp>
        <p:nvSpPr>
          <p:cNvPr id="294" name="Google Shape;294;p6"/>
          <p:cNvSpPr txBox="1"/>
          <p:nvPr/>
        </p:nvSpPr>
        <p:spPr>
          <a:xfrm>
            <a:off x="3559103" y="9813000"/>
            <a:ext cx="2731200" cy="4740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600"/>
              </a:spcBef>
              <a:spcAft>
                <a:spcPts val="0"/>
              </a:spcAft>
              <a:buNone/>
            </a:pPr>
            <a:r>
              <a:t/>
            </a:r>
            <a:endParaRPr sz="3000">
              <a:latin typeface="Trebuchet MS"/>
              <a:ea typeface="Trebuchet MS"/>
              <a:cs typeface="Trebuchet MS"/>
              <a:sym typeface="Trebuchet MS"/>
            </a:endParaRPr>
          </a:p>
        </p:txBody>
      </p:sp>
      <p:pic>
        <p:nvPicPr>
          <p:cNvPr id="295" name="Google Shape;295;p6"/>
          <p:cNvPicPr preferRelativeResize="0"/>
          <p:nvPr/>
        </p:nvPicPr>
        <p:blipFill>
          <a:blip r:embed="rId4">
            <a:alphaModFix/>
          </a:blip>
          <a:stretch>
            <a:fillRect/>
          </a:stretch>
        </p:blipFill>
        <p:spPr>
          <a:xfrm>
            <a:off x="7903350" y="-731425"/>
            <a:ext cx="8835724" cy="11175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9" name="Shape 299"/>
        <p:cNvGrpSpPr/>
        <p:nvPr/>
      </p:nvGrpSpPr>
      <p:grpSpPr>
        <a:xfrm>
          <a:off x="0" y="0"/>
          <a:ext cx="0" cy="0"/>
          <a:chOff x="0" y="0"/>
          <a:chExt cx="0" cy="0"/>
        </a:xfrm>
      </p:grpSpPr>
      <p:sp>
        <p:nvSpPr>
          <p:cNvPr id="300" name="Google Shape;300;p12"/>
          <p:cNvSpPr/>
          <p:nvPr/>
        </p:nvSpPr>
        <p:spPr>
          <a:xfrm>
            <a:off x="0" y="0"/>
            <a:ext cx="7849870" cy="10287000"/>
          </a:xfrm>
          <a:custGeom>
            <a:rect b="b" l="l" r="r" t="t"/>
            <a:pathLst>
              <a:path extrusionOk="0" h="10287000" w="7849870">
                <a:moveTo>
                  <a:pt x="7849679" y="10286998"/>
                </a:moveTo>
                <a:lnTo>
                  <a:pt x="0" y="10286998"/>
                </a:lnTo>
                <a:lnTo>
                  <a:pt x="0" y="0"/>
                </a:lnTo>
                <a:lnTo>
                  <a:pt x="7849679" y="0"/>
                </a:lnTo>
                <a:lnTo>
                  <a:pt x="7849679" y="10286998"/>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1" name="Google Shape;301;p12"/>
          <p:cNvSpPr/>
          <p:nvPr/>
        </p:nvSpPr>
        <p:spPr>
          <a:xfrm>
            <a:off x="9454181" y="2936047"/>
            <a:ext cx="7401559" cy="0"/>
          </a:xfrm>
          <a:custGeom>
            <a:rect b="b" l="l" r="r" t="t"/>
            <a:pathLst>
              <a:path extrusionOk="0" h="120000" w="7401559">
                <a:moveTo>
                  <a:pt x="0" y="0"/>
                </a:moveTo>
                <a:lnTo>
                  <a:pt x="7400951" y="0"/>
                </a:lnTo>
              </a:path>
            </a:pathLst>
          </a:custGeom>
          <a:noFill/>
          <a:ln cap="flat" cmpd="sng" w="19025">
            <a:solidFill>
              <a:srgbClr val="5353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2" name="Google Shape;302;p12"/>
          <p:cNvSpPr/>
          <p:nvPr/>
        </p:nvSpPr>
        <p:spPr>
          <a:xfrm>
            <a:off x="9454181" y="5542253"/>
            <a:ext cx="7401559" cy="0"/>
          </a:xfrm>
          <a:custGeom>
            <a:rect b="b" l="l" r="r" t="t"/>
            <a:pathLst>
              <a:path extrusionOk="0" h="120000" w="7401559">
                <a:moveTo>
                  <a:pt x="0" y="0"/>
                </a:moveTo>
                <a:lnTo>
                  <a:pt x="7400951" y="0"/>
                </a:lnTo>
              </a:path>
            </a:pathLst>
          </a:custGeom>
          <a:noFill/>
          <a:ln cap="flat" cmpd="sng" w="19025">
            <a:solidFill>
              <a:srgbClr val="5353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03" name="Google Shape;303;p12"/>
          <p:cNvPicPr preferRelativeResize="0"/>
          <p:nvPr/>
        </p:nvPicPr>
        <p:blipFill rotWithShape="1">
          <a:blip r:embed="rId3">
            <a:alphaModFix/>
          </a:blip>
          <a:srcRect b="0" l="0" r="0" t="0"/>
          <a:stretch/>
        </p:blipFill>
        <p:spPr>
          <a:xfrm>
            <a:off x="1080941" y="4210877"/>
            <a:ext cx="3686174" cy="276224"/>
          </a:xfrm>
          <a:prstGeom prst="rect">
            <a:avLst/>
          </a:prstGeom>
          <a:noFill/>
          <a:ln>
            <a:noFill/>
          </a:ln>
        </p:spPr>
      </p:pic>
      <p:sp>
        <p:nvSpPr>
          <p:cNvPr id="304" name="Google Shape;304;p12"/>
          <p:cNvSpPr txBox="1"/>
          <p:nvPr>
            <p:ph type="title"/>
          </p:nvPr>
        </p:nvSpPr>
        <p:spPr>
          <a:xfrm>
            <a:off x="1068252" y="2396900"/>
            <a:ext cx="4924800" cy="1321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500">
                <a:latin typeface="Lucida Sans"/>
                <a:ea typeface="Lucida Sans"/>
                <a:cs typeface="Lucida Sans"/>
                <a:sym typeface="Lucida Sans"/>
              </a:rPr>
              <a:t>Funding</a:t>
            </a:r>
            <a:endParaRPr sz="8500">
              <a:latin typeface="Lucida Sans"/>
              <a:ea typeface="Lucida Sans"/>
              <a:cs typeface="Lucida Sans"/>
              <a:sym typeface="Lucida Sans"/>
            </a:endParaRPr>
          </a:p>
        </p:txBody>
      </p:sp>
      <p:sp>
        <p:nvSpPr>
          <p:cNvPr id="305" name="Google Shape;305;p12"/>
          <p:cNvSpPr/>
          <p:nvPr/>
        </p:nvSpPr>
        <p:spPr>
          <a:xfrm>
            <a:off x="1027950" y="1031366"/>
            <a:ext cx="701675" cy="681990"/>
          </a:xfrm>
          <a:custGeom>
            <a:rect b="b" l="l" r="r" t="t"/>
            <a:pathLst>
              <a:path extrusionOk="0" h="681989" w="701675">
                <a:moveTo>
                  <a:pt x="538403" y="499973"/>
                </a:moveTo>
                <a:lnTo>
                  <a:pt x="342811" y="424472"/>
                </a:lnTo>
                <a:lnTo>
                  <a:pt x="275361" y="401078"/>
                </a:lnTo>
                <a:lnTo>
                  <a:pt x="236181" y="394462"/>
                </a:lnTo>
                <a:lnTo>
                  <a:pt x="226174" y="394881"/>
                </a:lnTo>
                <a:lnTo>
                  <a:pt x="38709" y="456044"/>
                </a:lnTo>
                <a:lnTo>
                  <a:pt x="8331" y="484060"/>
                </a:lnTo>
                <a:lnTo>
                  <a:pt x="0" y="510400"/>
                </a:lnTo>
                <a:lnTo>
                  <a:pt x="50" y="635965"/>
                </a:lnTo>
                <a:lnTo>
                  <a:pt x="50" y="639610"/>
                </a:lnTo>
                <a:lnTo>
                  <a:pt x="22529" y="675284"/>
                </a:lnTo>
                <a:lnTo>
                  <a:pt x="47066" y="681710"/>
                </a:lnTo>
                <a:lnTo>
                  <a:pt x="54381" y="680999"/>
                </a:lnTo>
                <a:lnTo>
                  <a:pt x="531901" y="515264"/>
                </a:lnTo>
                <a:lnTo>
                  <a:pt x="538403" y="505917"/>
                </a:lnTo>
                <a:lnTo>
                  <a:pt x="538403" y="499973"/>
                </a:lnTo>
                <a:close/>
              </a:path>
              <a:path extrusionOk="0" h="681989" w="701675">
                <a:moveTo>
                  <a:pt x="701497" y="302425"/>
                </a:moveTo>
                <a:lnTo>
                  <a:pt x="693458" y="261594"/>
                </a:lnTo>
                <a:lnTo>
                  <a:pt x="670547" y="226809"/>
                </a:lnTo>
                <a:lnTo>
                  <a:pt x="636130" y="203098"/>
                </a:lnTo>
                <a:lnTo>
                  <a:pt x="57950" y="1498"/>
                </a:lnTo>
                <a:lnTo>
                  <a:pt x="47040" y="0"/>
                </a:lnTo>
                <a:lnTo>
                  <a:pt x="43383" y="76"/>
                </a:lnTo>
                <a:lnTo>
                  <a:pt x="8928" y="18643"/>
                </a:lnTo>
                <a:lnTo>
                  <a:pt x="0" y="171450"/>
                </a:lnTo>
                <a:lnTo>
                  <a:pt x="1041" y="178282"/>
                </a:lnTo>
                <a:lnTo>
                  <a:pt x="21386" y="214185"/>
                </a:lnTo>
                <a:lnTo>
                  <a:pt x="369252" y="340918"/>
                </a:lnTo>
                <a:lnTo>
                  <a:pt x="640118" y="434505"/>
                </a:lnTo>
                <a:lnTo>
                  <a:pt x="643572" y="435698"/>
                </a:lnTo>
                <a:lnTo>
                  <a:pt x="647128" y="436486"/>
                </a:lnTo>
                <a:lnTo>
                  <a:pt x="654418" y="437210"/>
                </a:lnTo>
                <a:lnTo>
                  <a:pt x="658050" y="437134"/>
                </a:lnTo>
                <a:lnTo>
                  <a:pt x="692404" y="418846"/>
                </a:lnTo>
                <a:lnTo>
                  <a:pt x="701459" y="395490"/>
                </a:lnTo>
                <a:lnTo>
                  <a:pt x="701497" y="3024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6" name="Google Shape;306;p12"/>
          <p:cNvSpPr/>
          <p:nvPr/>
        </p:nvSpPr>
        <p:spPr>
          <a:xfrm>
            <a:off x="9233753" y="3389076"/>
            <a:ext cx="1724025" cy="1724025"/>
          </a:xfrm>
          <a:custGeom>
            <a:rect b="b" l="l" r="r" t="t"/>
            <a:pathLst>
              <a:path extrusionOk="0" h="1724025" w="1724025">
                <a:moveTo>
                  <a:pt x="1682976" y="738908"/>
                </a:moveTo>
                <a:lnTo>
                  <a:pt x="41048" y="738908"/>
                </a:lnTo>
                <a:lnTo>
                  <a:pt x="25075" y="735681"/>
                </a:lnTo>
                <a:lnTo>
                  <a:pt x="12027" y="726881"/>
                </a:lnTo>
                <a:lnTo>
                  <a:pt x="3227" y="713833"/>
                </a:lnTo>
                <a:lnTo>
                  <a:pt x="0" y="697860"/>
                </a:lnTo>
                <a:lnTo>
                  <a:pt x="0" y="533667"/>
                </a:lnTo>
                <a:lnTo>
                  <a:pt x="19949" y="498448"/>
                </a:lnTo>
                <a:lnTo>
                  <a:pt x="840913" y="5869"/>
                </a:lnTo>
                <a:lnTo>
                  <a:pt x="846947" y="2175"/>
                </a:lnTo>
                <a:lnTo>
                  <a:pt x="854213" y="0"/>
                </a:lnTo>
                <a:lnTo>
                  <a:pt x="869811" y="0"/>
                </a:lnTo>
                <a:lnTo>
                  <a:pt x="877077" y="2175"/>
                </a:lnTo>
                <a:lnTo>
                  <a:pt x="883179" y="5869"/>
                </a:lnTo>
                <a:lnTo>
                  <a:pt x="1021557" y="88910"/>
                </a:lnTo>
                <a:lnTo>
                  <a:pt x="862012" y="88910"/>
                </a:lnTo>
                <a:lnTo>
                  <a:pt x="82096" y="556860"/>
                </a:lnTo>
                <a:lnTo>
                  <a:pt x="82096" y="656771"/>
                </a:lnTo>
                <a:lnTo>
                  <a:pt x="1724025" y="656771"/>
                </a:lnTo>
                <a:lnTo>
                  <a:pt x="1724025" y="697860"/>
                </a:lnTo>
                <a:lnTo>
                  <a:pt x="1720797" y="713833"/>
                </a:lnTo>
                <a:lnTo>
                  <a:pt x="1711997" y="726881"/>
                </a:lnTo>
                <a:lnTo>
                  <a:pt x="1698949" y="735681"/>
                </a:lnTo>
                <a:lnTo>
                  <a:pt x="1682976" y="738908"/>
                </a:lnTo>
                <a:close/>
              </a:path>
              <a:path extrusionOk="0" h="1724025" w="1724025">
                <a:moveTo>
                  <a:pt x="840749" y="5951"/>
                </a:moveTo>
                <a:lnTo>
                  <a:pt x="840884" y="5869"/>
                </a:lnTo>
                <a:lnTo>
                  <a:pt x="840749" y="5951"/>
                </a:lnTo>
                <a:close/>
              </a:path>
              <a:path extrusionOk="0" h="1724025" w="1724025">
                <a:moveTo>
                  <a:pt x="1724025" y="656771"/>
                </a:moveTo>
                <a:lnTo>
                  <a:pt x="1641928" y="656771"/>
                </a:lnTo>
                <a:lnTo>
                  <a:pt x="1641928" y="556860"/>
                </a:lnTo>
                <a:lnTo>
                  <a:pt x="862012" y="88910"/>
                </a:lnTo>
                <a:lnTo>
                  <a:pt x="1021557" y="88910"/>
                </a:lnTo>
                <a:lnTo>
                  <a:pt x="1704075" y="498489"/>
                </a:lnTo>
                <a:lnTo>
                  <a:pt x="1704239" y="498571"/>
                </a:lnTo>
                <a:lnTo>
                  <a:pt x="1712336" y="504996"/>
                </a:lnTo>
                <a:lnTo>
                  <a:pt x="1718581" y="513241"/>
                </a:lnTo>
                <a:lnTo>
                  <a:pt x="1722601" y="522925"/>
                </a:lnTo>
                <a:lnTo>
                  <a:pt x="1724025" y="533667"/>
                </a:lnTo>
                <a:lnTo>
                  <a:pt x="1724025" y="656771"/>
                </a:lnTo>
                <a:close/>
              </a:path>
              <a:path extrusionOk="0" h="1724025" w="1724025">
                <a:moveTo>
                  <a:pt x="1026205" y="492578"/>
                </a:moveTo>
                <a:lnTo>
                  <a:pt x="697819" y="492578"/>
                </a:lnTo>
                <a:lnTo>
                  <a:pt x="681846" y="489351"/>
                </a:lnTo>
                <a:lnTo>
                  <a:pt x="668798" y="480551"/>
                </a:lnTo>
                <a:lnTo>
                  <a:pt x="659998" y="467503"/>
                </a:lnTo>
                <a:lnTo>
                  <a:pt x="656771" y="451530"/>
                </a:lnTo>
                <a:lnTo>
                  <a:pt x="659998" y="435557"/>
                </a:lnTo>
                <a:lnTo>
                  <a:pt x="668798" y="422509"/>
                </a:lnTo>
                <a:lnTo>
                  <a:pt x="681846" y="413709"/>
                </a:lnTo>
                <a:lnTo>
                  <a:pt x="697819" y="410482"/>
                </a:lnTo>
                <a:lnTo>
                  <a:pt x="1026205" y="410482"/>
                </a:lnTo>
                <a:lnTo>
                  <a:pt x="1042178" y="413709"/>
                </a:lnTo>
                <a:lnTo>
                  <a:pt x="1055226" y="422509"/>
                </a:lnTo>
                <a:lnTo>
                  <a:pt x="1064026" y="435557"/>
                </a:lnTo>
                <a:lnTo>
                  <a:pt x="1067253" y="451530"/>
                </a:lnTo>
                <a:lnTo>
                  <a:pt x="1064026" y="467503"/>
                </a:lnTo>
                <a:lnTo>
                  <a:pt x="1055226" y="480551"/>
                </a:lnTo>
                <a:lnTo>
                  <a:pt x="1042178" y="489351"/>
                </a:lnTo>
                <a:lnTo>
                  <a:pt x="1026205" y="492578"/>
                </a:lnTo>
                <a:close/>
              </a:path>
              <a:path extrusionOk="0" h="1724025" w="1724025">
                <a:moveTo>
                  <a:pt x="164192" y="1641928"/>
                </a:moveTo>
                <a:lnTo>
                  <a:pt x="82096" y="1641928"/>
                </a:lnTo>
                <a:lnTo>
                  <a:pt x="82096" y="1518784"/>
                </a:lnTo>
                <a:lnTo>
                  <a:pt x="87708" y="1470956"/>
                </a:lnTo>
                <a:lnTo>
                  <a:pt x="103702" y="1427134"/>
                </a:lnTo>
                <a:lnTo>
                  <a:pt x="128819" y="1388609"/>
                </a:lnTo>
                <a:lnTo>
                  <a:pt x="161796" y="1356674"/>
                </a:lnTo>
                <a:lnTo>
                  <a:pt x="201373" y="1332617"/>
                </a:lnTo>
                <a:lnTo>
                  <a:pt x="246289" y="1317729"/>
                </a:lnTo>
                <a:lnTo>
                  <a:pt x="246289" y="862012"/>
                </a:lnTo>
                <a:lnTo>
                  <a:pt x="328385" y="862012"/>
                </a:lnTo>
                <a:lnTo>
                  <a:pt x="328385" y="1313542"/>
                </a:lnTo>
                <a:lnTo>
                  <a:pt x="1477735" y="1313542"/>
                </a:lnTo>
                <a:lnTo>
                  <a:pt x="1477735" y="1317729"/>
                </a:lnTo>
                <a:lnTo>
                  <a:pt x="1479090" y="1317976"/>
                </a:lnTo>
                <a:lnTo>
                  <a:pt x="1523435" y="1332759"/>
                </a:lnTo>
                <a:lnTo>
                  <a:pt x="1562629" y="1356746"/>
                </a:lnTo>
                <a:lnTo>
                  <a:pt x="1595374" y="1388640"/>
                </a:lnTo>
                <a:lnTo>
                  <a:pt x="1599918" y="1395639"/>
                </a:lnTo>
                <a:lnTo>
                  <a:pt x="287337" y="1395639"/>
                </a:lnTo>
                <a:lnTo>
                  <a:pt x="239401" y="1405315"/>
                </a:lnTo>
                <a:lnTo>
                  <a:pt x="200258" y="1431705"/>
                </a:lnTo>
                <a:lnTo>
                  <a:pt x="173869" y="1470848"/>
                </a:lnTo>
                <a:lnTo>
                  <a:pt x="164192" y="1518784"/>
                </a:lnTo>
                <a:lnTo>
                  <a:pt x="164192" y="1641928"/>
                </a:lnTo>
                <a:close/>
              </a:path>
              <a:path extrusionOk="0" h="1724025" w="1724025">
                <a:moveTo>
                  <a:pt x="656771" y="1313542"/>
                </a:moveTo>
                <a:lnTo>
                  <a:pt x="574675" y="1313542"/>
                </a:lnTo>
                <a:lnTo>
                  <a:pt x="574675" y="862012"/>
                </a:lnTo>
                <a:lnTo>
                  <a:pt x="656771" y="862012"/>
                </a:lnTo>
                <a:lnTo>
                  <a:pt x="656771" y="1313542"/>
                </a:lnTo>
                <a:close/>
              </a:path>
              <a:path extrusionOk="0" h="1724025" w="1724025">
                <a:moveTo>
                  <a:pt x="1149350" y="1313542"/>
                </a:moveTo>
                <a:lnTo>
                  <a:pt x="1067253" y="1313542"/>
                </a:lnTo>
                <a:lnTo>
                  <a:pt x="1067253" y="862012"/>
                </a:lnTo>
                <a:lnTo>
                  <a:pt x="1149350" y="862012"/>
                </a:lnTo>
                <a:lnTo>
                  <a:pt x="1149350" y="1313542"/>
                </a:lnTo>
                <a:close/>
              </a:path>
              <a:path extrusionOk="0" h="1724025" w="1724025">
                <a:moveTo>
                  <a:pt x="1477735" y="1313542"/>
                </a:moveTo>
                <a:lnTo>
                  <a:pt x="1395639" y="1313542"/>
                </a:lnTo>
                <a:lnTo>
                  <a:pt x="1395639" y="862012"/>
                </a:lnTo>
                <a:lnTo>
                  <a:pt x="1477735" y="862012"/>
                </a:lnTo>
                <a:lnTo>
                  <a:pt x="1477735" y="1313542"/>
                </a:lnTo>
                <a:close/>
              </a:path>
              <a:path extrusionOk="0" h="1724025" w="1724025">
                <a:moveTo>
                  <a:pt x="1641928" y="1641928"/>
                </a:moveTo>
                <a:lnTo>
                  <a:pt x="1559832" y="1641928"/>
                </a:lnTo>
                <a:lnTo>
                  <a:pt x="1559832" y="1518784"/>
                </a:lnTo>
                <a:lnTo>
                  <a:pt x="1550155" y="1470848"/>
                </a:lnTo>
                <a:lnTo>
                  <a:pt x="1523766" y="1431705"/>
                </a:lnTo>
                <a:lnTo>
                  <a:pt x="1484623" y="1405315"/>
                </a:lnTo>
                <a:lnTo>
                  <a:pt x="1436687" y="1395639"/>
                </a:lnTo>
                <a:lnTo>
                  <a:pt x="1599918" y="1395639"/>
                </a:lnTo>
                <a:lnTo>
                  <a:pt x="1620372" y="1427143"/>
                </a:lnTo>
                <a:lnTo>
                  <a:pt x="1636323" y="1470956"/>
                </a:lnTo>
                <a:lnTo>
                  <a:pt x="1641928" y="1518784"/>
                </a:lnTo>
                <a:lnTo>
                  <a:pt x="1641928" y="1641928"/>
                </a:lnTo>
                <a:close/>
              </a:path>
              <a:path extrusionOk="0" h="1724025" w="1724025">
                <a:moveTo>
                  <a:pt x="1682976" y="1724025"/>
                </a:moveTo>
                <a:lnTo>
                  <a:pt x="41048" y="1724025"/>
                </a:lnTo>
                <a:lnTo>
                  <a:pt x="25075" y="1720797"/>
                </a:lnTo>
                <a:lnTo>
                  <a:pt x="12027" y="1711997"/>
                </a:lnTo>
                <a:lnTo>
                  <a:pt x="3227" y="1698949"/>
                </a:lnTo>
                <a:lnTo>
                  <a:pt x="0" y="1682976"/>
                </a:lnTo>
                <a:lnTo>
                  <a:pt x="3227" y="1667004"/>
                </a:lnTo>
                <a:lnTo>
                  <a:pt x="12027" y="1653955"/>
                </a:lnTo>
                <a:lnTo>
                  <a:pt x="25075" y="1645156"/>
                </a:lnTo>
                <a:lnTo>
                  <a:pt x="41048" y="1641928"/>
                </a:lnTo>
                <a:lnTo>
                  <a:pt x="1682976" y="1641928"/>
                </a:lnTo>
                <a:lnTo>
                  <a:pt x="1698949" y="1645156"/>
                </a:lnTo>
                <a:lnTo>
                  <a:pt x="1711997" y="1653955"/>
                </a:lnTo>
                <a:lnTo>
                  <a:pt x="1720797" y="1667004"/>
                </a:lnTo>
                <a:lnTo>
                  <a:pt x="1724025" y="1682976"/>
                </a:lnTo>
                <a:lnTo>
                  <a:pt x="1720797" y="1698949"/>
                </a:lnTo>
                <a:lnTo>
                  <a:pt x="1711997" y="1711997"/>
                </a:lnTo>
                <a:lnTo>
                  <a:pt x="1698949" y="1720797"/>
                </a:lnTo>
                <a:lnTo>
                  <a:pt x="1682976" y="1724025"/>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7" name="Google Shape;307;p12"/>
          <p:cNvSpPr/>
          <p:nvPr/>
        </p:nvSpPr>
        <p:spPr>
          <a:xfrm>
            <a:off x="9294922" y="1138727"/>
            <a:ext cx="1799590" cy="1457325"/>
          </a:xfrm>
          <a:custGeom>
            <a:rect b="b" l="l" r="r" t="t"/>
            <a:pathLst>
              <a:path extrusionOk="0" h="1457325" w="1799590">
                <a:moveTo>
                  <a:pt x="1279055" y="255168"/>
                </a:moveTo>
                <a:lnTo>
                  <a:pt x="1272806" y="223507"/>
                </a:lnTo>
                <a:lnTo>
                  <a:pt x="1255369" y="196062"/>
                </a:lnTo>
                <a:lnTo>
                  <a:pt x="1228674" y="174828"/>
                </a:lnTo>
                <a:lnTo>
                  <a:pt x="1194663" y="161772"/>
                </a:lnTo>
                <a:lnTo>
                  <a:pt x="1194663" y="131876"/>
                </a:lnTo>
                <a:lnTo>
                  <a:pt x="1192390" y="120611"/>
                </a:lnTo>
                <a:lnTo>
                  <a:pt x="1186167" y="111391"/>
                </a:lnTo>
                <a:lnTo>
                  <a:pt x="1176959" y="105181"/>
                </a:lnTo>
                <a:lnTo>
                  <a:pt x="1165707" y="102895"/>
                </a:lnTo>
                <a:lnTo>
                  <a:pt x="1154442" y="105181"/>
                </a:lnTo>
                <a:lnTo>
                  <a:pt x="1145235" y="111391"/>
                </a:lnTo>
                <a:lnTo>
                  <a:pt x="1139024" y="120611"/>
                </a:lnTo>
                <a:lnTo>
                  <a:pt x="1136751" y="131876"/>
                </a:lnTo>
                <a:lnTo>
                  <a:pt x="1136751" y="161772"/>
                </a:lnTo>
                <a:lnTo>
                  <a:pt x="1102728" y="174828"/>
                </a:lnTo>
                <a:lnTo>
                  <a:pt x="1076032" y="196062"/>
                </a:lnTo>
                <a:lnTo>
                  <a:pt x="1058608" y="223507"/>
                </a:lnTo>
                <a:lnTo>
                  <a:pt x="1052360" y="255168"/>
                </a:lnTo>
                <a:lnTo>
                  <a:pt x="1052360" y="275170"/>
                </a:lnTo>
                <a:lnTo>
                  <a:pt x="1064691" y="319062"/>
                </a:lnTo>
                <a:lnTo>
                  <a:pt x="1098842" y="353301"/>
                </a:lnTo>
                <a:lnTo>
                  <a:pt x="1202093" y="417271"/>
                </a:lnTo>
                <a:lnTo>
                  <a:pt x="1210170" y="423418"/>
                </a:lnTo>
                <a:lnTo>
                  <a:pt x="1216152" y="430453"/>
                </a:lnTo>
                <a:lnTo>
                  <a:pt x="1219860" y="438099"/>
                </a:lnTo>
                <a:lnTo>
                  <a:pt x="1221130" y="446112"/>
                </a:lnTo>
                <a:lnTo>
                  <a:pt x="1221130" y="458914"/>
                </a:lnTo>
                <a:lnTo>
                  <a:pt x="1197330" y="490524"/>
                </a:lnTo>
                <a:lnTo>
                  <a:pt x="1165707" y="497535"/>
                </a:lnTo>
                <a:lnTo>
                  <a:pt x="1161770" y="497535"/>
                </a:lnTo>
                <a:lnTo>
                  <a:pt x="1121498" y="485267"/>
                </a:lnTo>
                <a:lnTo>
                  <a:pt x="1106335" y="458914"/>
                </a:lnTo>
                <a:lnTo>
                  <a:pt x="1106335" y="446468"/>
                </a:lnTo>
                <a:lnTo>
                  <a:pt x="1104061" y="435203"/>
                </a:lnTo>
                <a:lnTo>
                  <a:pt x="1097851" y="425983"/>
                </a:lnTo>
                <a:lnTo>
                  <a:pt x="1088644" y="419773"/>
                </a:lnTo>
                <a:lnTo>
                  <a:pt x="1077379" y="417487"/>
                </a:lnTo>
                <a:lnTo>
                  <a:pt x="1066114" y="419773"/>
                </a:lnTo>
                <a:lnTo>
                  <a:pt x="1056919" y="425983"/>
                </a:lnTo>
                <a:lnTo>
                  <a:pt x="1050696" y="435203"/>
                </a:lnTo>
                <a:lnTo>
                  <a:pt x="1048423" y="446468"/>
                </a:lnTo>
                <a:lnTo>
                  <a:pt x="1048423" y="458914"/>
                </a:lnTo>
                <a:lnTo>
                  <a:pt x="1064348" y="508304"/>
                </a:lnTo>
                <a:lnTo>
                  <a:pt x="1102944" y="541477"/>
                </a:lnTo>
                <a:lnTo>
                  <a:pt x="1134999" y="552780"/>
                </a:lnTo>
                <a:lnTo>
                  <a:pt x="1134757" y="584428"/>
                </a:lnTo>
                <a:lnTo>
                  <a:pt x="1136954" y="595718"/>
                </a:lnTo>
                <a:lnTo>
                  <a:pt x="1143101" y="604977"/>
                </a:lnTo>
                <a:lnTo>
                  <a:pt x="1152258" y="611263"/>
                </a:lnTo>
                <a:lnTo>
                  <a:pt x="1163497" y="613625"/>
                </a:lnTo>
                <a:lnTo>
                  <a:pt x="1163726" y="613625"/>
                </a:lnTo>
                <a:lnTo>
                  <a:pt x="1192682" y="584860"/>
                </a:lnTo>
                <a:lnTo>
                  <a:pt x="1192911" y="552678"/>
                </a:lnTo>
                <a:lnTo>
                  <a:pt x="1209408" y="548017"/>
                </a:lnTo>
                <a:lnTo>
                  <a:pt x="1251369" y="522135"/>
                </a:lnTo>
                <a:lnTo>
                  <a:pt x="1277226" y="476135"/>
                </a:lnTo>
                <a:lnTo>
                  <a:pt x="1279042" y="458914"/>
                </a:lnTo>
                <a:lnTo>
                  <a:pt x="1279042" y="446112"/>
                </a:lnTo>
                <a:lnTo>
                  <a:pt x="1266723" y="402234"/>
                </a:lnTo>
                <a:lnTo>
                  <a:pt x="1232573" y="367995"/>
                </a:lnTo>
                <a:lnTo>
                  <a:pt x="1129322" y="304012"/>
                </a:lnTo>
                <a:lnTo>
                  <a:pt x="1121244" y="297865"/>
                </a:lnTo>
                <a:lnTo>
                  <a:pt x="1115263" y="290842"/>
                </a:lnTo>
                <a:lnTo>
                  <a:pt x="1111554" y="283197"/>
                </a:lnTo>
                <a:lnTo>
                  <a:pt x="1110272" y="275170"/>
                </a:lnTo>
                <a:lnTo>
                  <a:pt x="1110272" y="255168"/>
                </a:lnTo>
                <a:lnTo>
                  <a:pt x="1134071" y="223558"/>
                </a:lnTo>
                <a:lnTo>
                  <a:pt x="1165707" y="216535"/>
                </a:lnTo>
                <a:lnTo>
                  <a:pt x="1176959" y="217347"/>
                </a:lnTo>
                <a:lnTo>
                  <a:pt x="1212469" y="234619"/>
                </a:lnTo>
                <a:lnTo>
                  <a:pt x="1221130" y="255168"/>
                </a:lnTo>
                <a:lnTo>
                  <a:pt x="1221130" y="277749"/>
                </a:lnTo>
                <a:lnTo>
                  <a:pt x="1223416" y="289013"/>
                </a:lnTo>
                <a:lnTo>
                  <a:pt x="1229626" y="298234"/>
                </a:lnTo>
                <a:lnTo>
                  <a:pt x="1238834" y="304444"/>
                </a:lnTo>
                <a:lnTo>
                  <a:pt x="1250086" y="306730"/>
                </a:lnTo>
                <a:lnTo>
                  <a:pt x="1261351" y="304444"/>
                </a:lnTo>
                <a:lnTo>
                  <a:pt x="1270558" y="298234"/>
                </a:lnTo>
                <a:lnTo>
                  <a:pt x="1276769" y="289013"/>
                </a:lnTo>
                <a:lnTo>
                  <a:pt x="1279055" y="277749"/>
                </a:lnTo>
                <a:lnTo>
                  <a:pt x="1279055" y="255168"/>
                </a:lnTo>
                <a:close/>
              </a:path>
              <a:path extrusionOk="0" h="1457325" w="1799590">
                <a:moveTo>
                  <a:pt x="1521675" y="358267"/>
                </a:moveTo>
                <a:lnTo>
                  <a:pt x="1518399" y="309714"/>
                </a:lnTo>
                <a:lnTo>
                  <a:pt x="1508861" y="263131"/>
                </a:lnTo>
                <a:lnTo>
                  <a:pt x="1493494" y="218948"/>
                </a:lnTo>
                <a:lnTo>
                  <a:pt x="1472730" y="177584"/>
                </a:lnTo>
                <a:lnTo>
                  <a:pt x="1462151" y="161925"/>
                </a:lnTo>
                <a:lnTo>
                  <a:pt x="1462151" y="358267"/>
                </a:lnTo>
                <a:lnTo>
                  <a:pt x="1458239" y="406654"/>
                </a:lnTo>
                <a:lnTo>
                  <a:pt x="1446911" y="452577"/>
                </a:lnTo>
                <a:lnTo>
                  <a:pt x="1428800" y="495414"/>
                </a:lnTo>
                <a:lnTo>
                  <a:pt x="1404505" y="534555"/>
                </a:lnTo>
                <a:lnTo>
                  <a:pt x="1374648" y="569379"/>
                </a:lnTo>
                <a:lnTo>
                  <a:pt x="1339862" y="599249"/>
                </a:lnTo>
                <a:lnTo>
                  <a:pt x="1300759" y="623570"/>
                </a:lnTo>
                <a:lnTo>
                  <a:pt x="1257947" y="641705"/>
                </a:lnTo>
                <a:lnTo>
                  <a:pt x="1212062" y="653046"/>
                </a:lnTo>
                <a:lnTo>
                  <a:pt x="1163726" y="656958"/>
                </a:lnTo>
                <a:lnTo>
                  <a:pt x="1115377" y="653046"/>
                </a:lnTo>
                <a:lnTo>
                  <a:pt x="1069505" y="641705"/>
                </a:lnTo>
                <a:lnTo>
                  <a:pt x="1026693" y="623570"/>
                </a:lnTo>
                <a:lnTo>
                  <a:pt x="987590" y="599249"/>
                </a:lnTo>
                <a:lnTo>
                  <a:pt x="952804" y="569379"/>
                </a:lnTo>
                <a:lnTo>
                  <a:pt x="922947" y="534555"/>
                </a:lnTo>
                <a:lnTo>
                  <a:pt x="898652" y="495414"/>
                </a:lnTo>
                <a:lnTo>
                  <a:pt x="880529" y="452577"/>
                </a:lnTo>
                <a:lnTo>
                  <a:pt x="869213" y="406654"/>
                </a:lnTo>
                <a:lnTo>
                  <a:pt x="865301" y="358267"/>
                </a:lnTo>
                <a:lnTo>
                  <a:pt x="869213" y="309880"/>
                </a:lnTo>
                <a:lnTo>
                  <a:pt x="880529" y="263956"/>
                </a:lnTo>
                <a:lnTo>
                  <a:pt x="898652" y="221119"/>
                </a:lnTo>
                <a:lnTo>
                  <a:pt x="922947" y="181978"/>
                </a:lnTo>
                <a:lnTo>
                  <a:pt x="952804" y="147154"/>
                </a:lnTo>
                <a:lnTo>
                  <a:pt x="987590" y="117284"/>
                </a:lnTo>
                <a:lnTo>
                  <a:pt x="1026693" y="92964"/>
                </a:lnTo>
                <a:lnTo>
                  <a:pt x="1069505" y="74828"/>
                </a:lnTo>
                <a:lnTo>
                  <a:pt x="1115377" y="63487"/>
                </a:lnTo>
                <a:lnTo>
                  <a:pt x="1163726" y="59575"/>
                </a:lnTo>
                <a:lnTo>
                  <a:pt x="1212062" y="63487"/>
                </a:lnTo>
                <a:lnTo>
                  <a:pt x="1257947" y="74828"/>
                </a:lnTo>
                <a:lnTo>
                  <a:pt x="1300759" y="92964"/>
                </a:lnTo>
                <a:lnTo>
                  <a:pt x="1339862" y="117284"/>
                </a:lnTo>
                <a:lnTo>
                  <a:pt x="1374648" y="147154"/>
                </a:lnTo>
                <a:lnTo>
                  <a:pt x="1404505" y="181978"/>
                </a:lnTo>
                <a:lnTo>
                  <a:pt x="1428800" y="221119"/>
                </a:lnTo>
                <a:lnTo>
                  <a:pt x="1446911" y="263956"/>
                </a:lnTo>
                <a:lnTo>
                  <a:pt x="1458239" y="309880"/>
                </a:lnTo>
                <a:lnTo>
                  <a:pt x="1462151" y="358267"/>
                </a:lnTo>
                <a:lnTo>
                  <a:pt x="1462151" y="161925"/>
                </a:lnTo>
                <a:lnTo>
                  <a:pt x="1416710" y="105054"/>
                </a:lnTo>
                <a:lnTo>
                  <a:pt x="1382318" y="74752"/>
                </a:lnTo>
                <a:lnTo>
                  <a:pt x="1344244" y="48983"/>
                </a:lnTo>
                <a:lnTo>
                  <a:pt x="1302918" y="28206"/>
                </a:lnTo>
                <a:lnTo>
                  <a:pt x="1258773" y="12827"/>
                </a:lnTo>
                <a:lnTo>
                  <a:pt x="1212227" y="3276"/>
                </a:lnTo>
                <a:lnTo>
                  <a:pt x="1163726" y="0"/>
                </a:lnTo>
                <a:lnTo>
                  <a:pt x="1115225" y="3276"/>
                </a:lnTo>
                <a:lnTo>
                  <a:pt x="1068679" y="12827"/>
                </a:lnTo>
                <a:lnTo>
                  <a:pt x="1024534" y="28206"/>
                </a:lnTo>
                <a:lnTo>
                  <a:pt x="983195" y="48983"/>
                </a:lnTo>
                <a:lnTo>
                  <a:pt x="945134" y="74752"/>
                </a:lnTo>
                <a:lnTo>
                  <a:pt x="910729" y="105054"/>
                </a:lnTo>
                <a:lnTo>
                  <a:pt x="880452" y="139471"/>
                </a:lnTo>
                <a:lnTo>
                  <a:pt x="854722" y="177584"/>
                </a:lnTo>
                <a:lnTo>
                  <a:pt x="833945" y="218948"/>
                </a:lnTo>
                <a:lnTo>
                  <a:pt x="818591" y="263131"/>
                </a:lnTo>
                <a:lnTo>
                  <a:pt x="809053" y="309714"/>
                </a:lnTo>
                <a:lnTo>
                  <a:pt x="805776" y="358267"/>
                </a:lnTo>
                <a:lnTo>
                  <a:pt x="809053" y="406819"/>
                </a:lnTo>
                <a:lnTo>
                  <a:pt x="818591" y="453402"/>
                </a:lnTo>
                <a:lnTo>
                  <a:pt x="833945" y="497586"/>
                </a:lnTo>
                <a:lnTo>
                  <a:pt x="854722" y="538949"/>
                </a:lnTo>
                <a:lnTo>
                  <a:pt x="880452" y="577062"/>
                </a:lnTo>
                <a:lnTo>
                  <a:pt x="910729" y="611479"/>
                </a:lnTo>
                <a:lnTo>
                  <a:pt x="945134" y="641781"/>
                </a:lnTo>
                <a:lnTo>
                  <a:pt x="983195" y="667550"/>
                </a:lnTo>
                <a:lnTo>
                  <a:pt x="1024534" y="688340"/>
                </a:lnTo>
                <a:lnTo>
                  <a:pt x="1068679" y="703719"/>
                </a:lnTo>
                <a:lnTo>
                  <a:pt x="1115225" y="713257"/>
                </a:lnTo>
                <a:lnTo>
                  <a:pt x="1163726" y="716534"/>
                </a:lnTo>
                <a:lnTo>
                  <a:pt x="1212227" y="713257"/>
                </a:lnTo>
                <a:lnTo>
                  <a:pt x="1258773" y="703719"/>
                </a:lnTo>
                <a:lnTo>
                  <a:pt x="1302918" y="688340"/>
                </a:lnTo>
                <a:lnTo>
                  <a:pt x="1344244" y="667550"/>
                </a:lnTo>
                <a:lnTo>
                  <a:pt x="1382318" y="641781"/>
                </a:lnTo>
                <a:lnTo>
                  <a:pt x="1416710" y="611479"/>
                </a:lnTo>
                <a:lnTo>
                  <a:pt x="1446999" y="577062"/>
                </a:lnTo>
                <a:lnTo>
                  <a:pt x="1472730" y="538949"/>
                </a:lnTo>
                <a:lnTo>
                  <a:pt x="1493494" y="497586"/>
                </a:lnTo>
                <a:lnTo>
                  <a:pt x="1508861" y="453402"/>
                </a:lnTo>
                <a:lnTo>
                  <a:pt x="1518399" y="406819"/>
                </a:lnTo>
                <a:lnTo>
                  <a:pt x="1521675" y="358267"/>
                </a:lnTo>
                <a:close/>
              </a:path>
              <a:path extrusionOk="0" h="1457325" w="1799590">
                <a:moveTo>
                  <a:pt x="1799018" y="883767"/>
                </a:moveTo>
                <a:lnTo>
                  <a:pt x="1790534" y="840524"/>
                </a:lnTo>
                <a:lnTo>
                  <a:pt x="1782572" y="827405"/>
                </a:lnTo>
                <a:lnTo>
                  <a:pt x="1767535" y="802627"/>
                </a:lnTo>
                <a:lnTo>
                  <a:pt x="1737791" y="779932"/>
                </a:lnTo>
                <a:lnTo>
                  <a:pt x="1737791" y="883767"/>
                </a:lnTo>
                <a:lnTo>
                  <a:pt x="1737664" y="885812"/>
                </a:lnTo>
                <a:lnTo>
                  <a:pt x="1725879" y="926134"/>
                </a:lnTo>
                <a:lnTo>
                  <a:pt x="1252194" y="1312926"/>
                </a:lnTo>
                <a:lnTo>
                  <a:pt x="1219885" y="1336395"/>
                </a:lnTo>
                <a:lnTo>
                  <a:pt x="1185252" y="1355991"/>
                </a:lnTo>
                <a:lnTo>
                  <a:pt x="1148626" y="1371549"/>
                </a:lnTo>
                <a:lnTo>
                  <a:pt x="1110335" y="1382864"/>
                </a:lnTo>
                <a:lnTo>
                  <a:pt x="1060119" y="1392097"/>
                </a:lnTo>
                <a:lnTo>
                  <a:pt x="1011516" y="1395691"/>
                </a:lnTo>
                <a:lnTo>
                  <a:pt x="963091" y="1393634"/>
                </a:lnTo>
                <a:lnTo>
                  <a:pt x="913460" y="1385938"/>
                </a:lnTo>
                <a:lnTo>
                  <a:pt x="861199" y="1372603"/>
                </a:lnTo>
                <a:lnTo>
                  <a:pt x="803516" y="1353159"/>
                </a:lnTo>
                <a:lnTo>
                  <a:pt x="623290" y="1295882"/>
                </a:lnTo>
                <a:lnTo>
                  <a:pt x="431838" y="1235049"/>
                </a:lnTo>
                <a:lnTo>
                  <a:pt x="428701" y="1234554"/>
                </a:lnTo>
                <a:lnTo>
                  <a:pt x="315772" y="1234554"/>
                </a:lnTo>
                <a:lnTo>
                  <a:pt x="315772" y="885812"/>
                </a:lnTo>
                <a:lnTo>
                  <a:pt x="429856" y="885812"/>
                </a:lnTo>
                <a:lnTo>
                  <a:pt x="434098" y="884910"/>
                </a:lnTo>
                <a:lnTo>
                  <a:pt x="495363" y="857656"/>
                </a:lnTo>
                <a:lnTo>
                  <a:pt x="539965" y="841171"/>
                </a:lnTo>
                <a:lnTo>
                  <a:pt x="585558" y="830821"/>
                </a:lnTo>
                <a:lnTo>
                  <a:pt x="631647" y="826516"/>
                </a:lnTo>
                <a:lnTo>
                  <a:pt x="677735" y="828230"/>
                </a:lnTo>
                <a:lnTo>
                  <a:pt x="723341" y="835901"/>
                </a:lnTo>
                <a:lnTo>
                  <a:pt x="767969" y="849452"/>
                </a:lnTo>
                <a:lnTo>
                  <a:pt x="811110" y="868870"/>
                </a:lnTo>
                <a:lnTo>
                  <a:pt x="852284" y="894067"/>
                </a:lnTo>
                <a:lnTo>
                  <a:pt x="870508" y="915276"/>
                </a:lnTo>
                <a:lnTo>
                  <a:pt x="892505" y="931100"/>
                </a:lnTo>
                <a:lnTo>
                  <a:pt x="917333" y="940981"/>
                </a:lnTo>
                <a:lnTo>
                  <a:pt x="944105" y="944397"/>
                </a:lnTo>
                <a:lnTo>
                  <a:pt x="1239316" y="944397"/>
                </a:lnTo>
                <a:lnTo>
                  <a:pt x="1258862" y="948817"/>
                </a:lnTo>
                <a:lnTo>
                  <a:pt x="1274965" y="960843"/>
                </a:lnTo>
                <a:lnTo>
                  <a:pt x="1285989" y="978662"/>
                </a:lnTo>
                <a:lnTo>
                  <a:pt x="1290294" y="1000467"/>
                </a:lnTo>
                <a:lnTo>
                  <a:pt x="1289316" y="1013040"/>
                </a:lnTo>
                <a:lnTo>
                  <a:pt x="1267993" y="1050467"/>
                </a:lnTo>
                <a:lnTo>
                  <a:pt x="1228420" y="1058811"/>
                </a:lnTo>
                <a:lnTo>
                  <a:pt x="900049" y="1058811"/>
                </a:lnTo>
                <a:lnTo>
                  <a:pt x="888111" y="1061173"/>
                </a:lnTo>
                <a:lnTo>
                  <a:pt x="878255" y="1067625"/>
                </a:lnTo>
                <a:lnTo>
                  <a:pt x="871524" y="1077239"/>
                </a:lnTo>
                <a:lnTo>
                  <a:pt x="868946" y="1089075"/>
                </a:lnTo>
                <a:lnTo>
                  <a:pt x="871245" y="1101153"/>
                </a:lnTo>
                <a:lnTo>
                  <a:pt x="877785" y="1111034"/>
                </a:lnTo>
                <a:lnTo>
                  <a:pt x="887577" y="1117701"/>
                </a:lnTo>
                <a:lnTo>
                  <a:pt x="899591" y="1120152"/>
                </a:lnTo>
                <a:lnTo>
                  <a:pt x="1241945" y="1120152"/>
                </a:lnTo>
                <a:lnTo>
                  <a:pt x="1297178" y="1109535"/>
                </a:lnTo>
                <a:lnTo>
                  <a:pt x="1350378" y="1084834"/>
                </a:lnTo>
                <a:lnTo>
                  <a:pt x="1448917" y="1007376"/>
                </a:lnTo>
                <a:lnTo>
                  <a:pt x="1657007" y="838885"/>
                </a:lnTo>
                <a:lnTo>
                  <a:pt x="1672983" y="829614"/>
                </a:lnTo>
                <a:lnTo>
                  <a:pt x="1721980" y="843661"/>
                </a:lnTo>
                <a:lnTo>
                  <a:pt x="1737791" y="883767"/>
                </a:lnTo>
                <a:lnTo>
                  <a:pt x="1737791" y="779932"/>
                </a:lnTo>
                <a:lnTo>
                  <a:pt x="1733410" y="776579"/>
                </a:lnTo>
                <a:lnTo>
                  <a:pt x="1694307" y="765962"/>
                </a:lnTo>
                <a:lnTo>
                  <a:pt x="1654263" y="771042"/>
                </a:lnTo>
                <a:lnTo>
                  <a:pt x="1617332" y="792124"/>
                </a:lnTo>
                <a:lnTo>
                  <a:pt x="1351457" y="1007376"/>
                </a:lnTo>
                <a:lnTo>
                  <a:pt x="1351572" y="999439"/>
                </a:lnTo>
                <a:lnTo>
                  <a:pt x="1342148" y="954176"/>
                </a:lnTo>
                <a:lnTo>
                  <a:pt x="1317866" y="917181"/>
                </a:lnTo>
                <a:lnTo>
                  <a:pt x="1282382" y="892213"/>
                </a:lnTo>
                <a:lnTo>
                  <a:pt x="1239316" y="883043"/>
                </a:lnTo>
                <a:lnTo>
                  <a:pt x="944105" y="883043"/>
                </a:lnTo>
                <a:lnTo>
                  <a:pt x="931608" y="881253"/>
                </a:lnTo>
                <a:lnTo>
                  <a:pt x="919962" y="876071"/>
                </a:lnTo>
                <a:lnTo>
                  <a:pt x="909650" y="867803"/>
                </a:lnTo>
                <a:lnTo>
                  <a:pt x="901166" y="856742"/>
                </a:lnTo>
                <a:lnTo>
                  <a:pt x="899045" y="853186"/>
                </a:lnTo>
                <a:lnTo>
                  <a:pt x="896099" y="850226"/>
                </a:lnTo>
                <a:lnTo>
                  <a:pt x="892848" y="847661"/>
                </a:lnTo>
                <a:lnTo>
                  <a:pt x="862152" y="826516"/>
                </a:lnTo>
                <a:lnTo>
                  <a:pt x="859167" y="824458"/>
                </a:lnTo>
                <a:lnTo>
                  <a:pt x="806818" y="796226"/>
                </a:lnTo>
                <a:lnTo>
                  <a:pt x="760526" y="779551"/>
                </a:lnTo>
                <a:lnTo>
                  <a:pt x="712762" y="768807"/>
                </a:lnTo>
                <a:lnTo>
                  <a:pt x="664044" y="763917"/>
                </a:lnTo>
                <a:lnTo>
                  <a:pt x="614921" y="764819"/>
                </a:lnTo>
                <a:lnTo>
                  <a:pt x="565937" y="771448"/>
                </a:lnTo>
                <a:lnTo>
                  <a:pt x="517601" y="783729"/>
                </a:lnTo>
                <a:lnTo>
                  <a:pt x="470471" y="801585"/>
                </a:lnTo>
                <a:lnTo>
                  <a:pt x="419061" y="824458"/>
                </a:lnTo>
                <a:lnTo>
                  <a:pt x="315772" y="824458"/>
                </a:lnTo>
                <a:lnTo>
                  <a:pt x="315772" y="807948"/>
                </a:lnTo>
                <a:lnTo>
                  <a:pt x="315772" y="777265"/>
                </a:lnTo>
                <a:lnTo>
                  <a:pt x="313372" y="765327"/>
                </a:lnTo>
                <a:lnTo>
                  <a:pt x="306806" y="755586"/>
                </a:lnTo>
                <a:lnTo>
                  <a:pt x="297065" y="749007"/>
                </a:lnTo>
                <a:lnTo>
                  <a:pt x="285140" y="746594"/>
                </a:lnTo>
                <a:lnTo>
                  <a:pt x="254482" y="746594"/>
                </a:lnTo>
                <a:lnTo>
                  <a:pt x="254482" y="807948"/>
                </a:lnTo>
                <a:lnTo>
                  <a:pt x="254482" y="1313903"/>
                </a:lnTo>
                <a:lnTo>
                  <a:pt x="61290" y="1313903"/>
                </a:lnTo>
                <a:lnTo>
                  <a:pt x="61290" y="807948"/>
                </a:lnTo>
                <a:lnTo>
                  <a:pt x="254482" y="807948"/>
                </a:lnTo>
                <a:lnTo>
                  <a:pt x="254482" y="746594"/>
                </a:lnTo>
                <a:lnTo>
                  <a:pt x="30645" y="746594"/>
                </a:lnTo>
                <a:lnTo>
                  <a:pt x="18719" y="749007"/>
                </a:lnTo>
                <a:lnTo>
                  <a:pt x="8978" y="755586"/>
                </a:lnTo>
                <a:lnTo>
                  <a:pt x="2413" y="765327"/>
                </a:lnTo>
                <a:lnTo>
                  <a:pt x="0" y="777265"/>
                </a:lnTo>
                <a:lnTo>
                  <a:pt x="0" y="1344561"/>
                </a:lnTo>
                <a:lnTo>
                  <a:pt x="2413" y="1356499"/>
                </a:lnTo>
                <a:lnTo>
                  <a:pt x="8978" y="1366253"/>
                </a:lnTo>
                <a:lnTo>
                  <a:pt x="18719" y="1372831"/>
                </a:lnTo>
                <a:lnTo>
                  <a:pt x="30645" y="1375232"/>
                </a:lnTo>
                <a:lnTo>
                  <a:pt x="285127" y="1375232"/>
                </a:lnTo>
                <a:lnTo>
                  <a:pt x="297053" y="1372831"/>
                </a:lnTo>
                <a:lnTo>
                  <a:pt x="306793" y="1366253"/>
                </a:lnTo>
                <a:lnTo>
                  <a:pt x="313359" y="1356499"/>
                </a:lnTo>
                <a:lnTo>
                  <a:pt x="315772" y="1344561"/>
                </a:lnTo>
                <a:lnTo>
                  <a:pt x="315772" y="1313903"/>
                </a:lnTo>
                <a:lnTo>
                  <a:pt x="315772" y="1295882"/>
                </a:lnTo>
                <a:lnTo>
                  <a:pt x="420814" y="1295882"/>
                </a:lnTo>
                <a:lnTo>
                  <a:pt x="784288" y="1411401"/>
                </a:lnTo>
                <a:lnTo>
                  <a:pt x="843813" y="1431417"/>
                </a:lnTo>
                <a:lnTo>
                  <a:pt x="899604" y="1445717"/>
                </a:lnTo>
                <a:lnTo>
                  <a:pt x="952893" y="1454302"/>
                </a:lnTo>
                <a:lnTo>
                  <a:pt x="1004925" y="1457159"/>
                </a:lnTo>
                <a:lnTo>
                  <a:pt x="1046581" y="1455318"/>
                </a:lnTo>
                <a:lnTo>
                  <a:pt x="1088872" y="1449806"/>
                </a:lnTo>
                <a:lnTo>
                  <a:pt x="1132459" y="1440611"/>
                </a:lnTo>
                <a:lnTo>
                  <a:pt x="1177963" y="1427759"/>
                </a:lnTo>
                <a:lnTo>
                  <a:pt x="1213942" y="1414145"/>
                </a:lnTo>
                <a:lnTo>
                  <a:pt x="1246733" y="1395691"/>
                </a:lnTo>
                <a:lnTo>
                  <a:pt x="1252956" y="1391234"/>
                </a:lnTo>
                <a:lnTo>
                  <a:pt x="1769097" y="970000"/>
                </a:lnTo>
                <a:lnTo>
                  <a:pt x="1792884" y="927481"/>
                </a:lnTo>
                <a:lnTo>
                  <a:pt x="1799018" y="883767"/>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308" name="Google Shape;308;p12"/>
          <p:cNvGrpSpPr/>
          <p:nvPr/>
        </p:nvGrpSpPr>
        <p:grpSpPr>
          <a:xfrm>
            <a:off x="9454028" y="8098146"/>
            <a:ext cx="1924050" cy="1802682"/>
            <a:chOff x="9454178" y="6868796"/>
            <a:chExt cx="1924050" cy="1802682"/>
          </a:xfrm>
        </p:grpSpPr>
        <p:sp>
          <p:nvSpPr>
            <p:cNvPr id="309" name="Google Shape;309;p12"/>
            <p:cNvSpPr/>
            <p:nvPr/>
          </p:nvSpPr>
          <p:spPr>
            <a:xfrm>
              <a:off x="9814918" y="7108168"/>
              <a:ext cx="1202690" cy="1202690"/>
            </a:xfrm>
            <a:custGeom>
              <a:rect b="b" l="l" r="r" t="t"/>
              <a:pathLst>
                <a:path extrusionOk="0" h="1202690" w="1202690">
                  <a:moveTo>
                    <a:pt x="601126" y="1202571"/>
                  </a:moveTo>
                  <a:lnTo>
                    <a:pt x="554219" y="1200756"/>
                  </a:lnTo>
                  <a:lnTo>
                    <a:pt x="508287" y="1195404"/>
                  </a:lnTo>
                  <a:lnTo>
                    <a:pt x="463465" y="1186648"/>
                  </a:lnTo>
                  <a:lnTo>
                    <a:pt x="419887" y="1174624"/>
                  </a:lnTo>
                  <a:lnTo>
                    <a:pt x="377689" y="1159468"/>
                  </a:lnTo>
                  <a:lnTo>
                    <a:pt x="337004" y="1141313"/>
                  </a:lnTo>
                  <a:lnTo>
                    <a:pt x="297968" y="1120295"/>
                  </a:lnTo>
                  <a:lnTo>
                    <a:pt x="260716" y="1096550"/>
                  </a:lnTo>
                  <a:lnTo>
                    <a:pt x="225381" y="1070213"/>
                  </a:lnTo>
                  <a:lnTo>
                    <a:pt x="192099" y="1041418"/>
                  </a:lnTo>
                  <a:lnTo>
                    <a:pt x="161004" y="1010300"/>
                  </a:lnTo>
                  <a:lnTo>
                    <a:pt x="132232" y="976996"/>
                  </a:lnTo>
                  <a:lnTo>
                    <a:pt x="105916" y="941639"/>
                  </a:lnTo>
                  <a:lnTo>
                    <a:pt x="82192" y="904366"/>
                  </a:lnTo>
                  <a:lnTo>
                    <a:pt x="61194" y="865311"/>
                  </a:lnTo>
                  <a:lnTo>
                    <a:pt x="43057" y="824608"/>
                  </a:lnTo>
                  <a:lnTo>
                    <a:pt x="27916" y="782395"/>
                  </a:lnTo>
                  <a:lnTo>
                    <a:pt x="15904" y="738804"/>
                  </a:lnTo>
                  <a:lnTo>
                    <a:pt x="7158" y="693973"/>
                  </a:lnTo>
                  <a:lnTo>
                    <a:pt x="1812" y="648035"/>
                  </a:lnTo>
                  <a:lnTo>
                    <a:pt x="0" y="601126"/>
                  </a:lnTo>
                  <a:lnTo>
                    <a:pt x="1812" y="554219"/>
                  </a:lnTo>
                  <a:lnTo>
                    <a:pt x="7158" y="508287"/>
                  </a:lnTo>
                  <a:lnTo>
                    <a:pt x="15904" y="463465"/>
                  </a:lnTo>
                  <a:lnTo>
                    <a:pt x="27916" y="419887"/>
                  </a:lnTo>
                  <a:lnTo>
                    <a:pt x="43057" y="377689"/>
                  </a:lnTo>
                  <a:lnTo>
                    <a:pt x="61194" y="337004"/>
                  </a:lnTo>
                  <a:lnTo>
                    <a:pt x="82192" y="297968"/>
                  </a:lnTo>
                  <a:lnTo>
                    <a:pt x="105916" y="260716"/>
                  </a:lnTo>
                  <a:lnTo>
                    <a:pt x="132232" y="225381"/>
                  </a:lnTo>
                  <a:lnTo>
                    <a:pt x="161004" y="192099"/>
                  </a:lnTo>
                  <a:lnTo>
                    <a:pt x="192099" y="161004"/>
                  </a:lnTo>
                  <a:lnTo>
                    <a:pt x="225381" y="132232"/>
                  </a:lnTo>
                  <a:lnTo>
                    <a:pt x="260716" y="105916"/>
                  </a:lnTo>
                  <a:lnTo>
                    <a:pt x="297968" y="82192"/>
                  </a:lnTo>
                  <a:lnTo>
                    <a:pt x="337004" y="61194"/>
                  </a:lnTo>
                  <a:lnTo>
                    <a:pt x="377689" y="43057"/>
                  </a:lnTo>
                  <a:lnTo>
                    <a:pt x="419887" y="27916"/>
                  </a:lnTo>
                  <a:lnTo>
                    <a:pt x="463465" y="15904"/>
                  </a:lnTo>
                  <a:lnTo>
                    <a:pt x="508287" y="7158"/>
                  </a:lnTo>
                  <a:lnTo>
                    <a:pt x="554219" y="1812"/>
                  </a:lnTo>
                  <a:lnTo>
                    <a:pt x="601126" y="0"/>
                  </a:lnTo>
                  <a:lnTo>
                    <a:pt x="648035" y="1812"/>
                  </a:lnTo>
                  <a:lnTo>
                    <a:pt x="693973" y="7158"/>
                  </a:lnTo>
                  <a:lnTo>
                    <a:pt x="738804" y="15904"/>
                  </a:lnTo>
                  <a:lnTo>
                    <a:pt x="782395" y="27916"/>
                  </a:lnTo>
                  <a:lnTo>
                    <a:pt x="824608" y="43057"/>
                  </a:lnTo>
                  <a:lnTo>
                    <a:pt x="865311" y="61194"/>
                  </a:lnTo>
                  <a:lnTo>
                    <a:pt x="904366" y="82192"/>
                  </a:lnTo>
                  <a:lnTo>
                    <a:pt x="941639" y="105916"/>
                  </a:lnTo>
                  <a:lnTo>
                    <a:pt x="960607" y="120034"/>
                  </a:lnTo>
                  <a:lnTo>
                    <a:pt x="601126" y="120034"/>
                  </a:lnTo>
                  <a:lnTo>
                    <a:pt x="552016" y="122523"/>
                  </a:lnTo>
                  <a:lnTo>
                    <a:pt x="504306" y="129827"/>
                  </a:lnTo>
                  <a:lnTo>
                    <a:pt x="458241" y="141704"/>
                  </a:lnTo>
                  <a:lnTo>
                    <a:pt x="414065" y="157908"/>
                  </a:lnTo>
                  <a:lnTo>
                    <a:pt x="372021" y="178195"/>
                  </a:lnTo>
                  <a:lnTo>
                    <a:pt x="332353" y="202323"/>
                  </a:lnTo>
                  <a:lnTo>
                    <a:pt x="295305" y="230046"/>
                  </a:lnTo>
                  <a:lnTo>
                    <a:pt x="261122" y="261122"/>
                  </a:lnTo>
                  <a:lnTo>
                    <a:pt x="230046" y="295305"/>
                  </a:lnTo>
                  <a:lnTo>
                    <a:pt x="202323" y="332353"/>
                  </a:lnTo>
                  <a:lnTo>
                    <a:pt x="178195" y="372021"/>
                  </a:lnTo>
                  <a:lnTo>
                    <a:pt x="157908" y="414065"/>
                  </a:lnTo>
                  <a:lnTo>
                    <a:pt x="141704" y="458241"/>
                  </a:lnTo>
                  <a:lnTo>
                    <a:pt x="129827" y="504306"/>
                  </a:lnTo>
                  <a:lnTo>
                    <a:pt x="122523" y="552016"/>
                  </a:lnTo>
                  <a:lnTo>
                    <a:pt x="120034" y="601126"/>
                  </a:lnTo>
                  <a:lnTo>
                    <a:pt x="122523" y="650236"/>
                  </a:lnTo>
                  <a:lnTo>
                    <a:pt x="129827" y="697945"/>
                  </a:lnTo>
                  <a:lnTo>
                    <a:pt x="141704" y="744010"/>
                  </a:lnTo>
                  <a:lnTo>
                    <a:pt x="157908" y="788187"/>
                  </a:lnTo>
                  <a:lnTo>
                    <a:pt x="178195" y="830231"/>
                  </a:lnTo>
                  <a:lnTo>
                    <a:pt x="202323" y="869899"/>
                  </a:lnTo>
                  <a:lnTo>
                    <a:pt x="230046" y="906947"/>
                  </a:lnTo>
                  <a:lnTo>
                    <a:pt x="261122" y="941130"/>
                  </a:lnTo>
                  <a:lnTo>
                    <a:pt x="295305" y="972205"/>
                  </a:lnTo>
                  <a:lnTo>
                    <a:pt x="332353" y="999929"/>
                  </a:lnTo>
                  <a:lnTo>
                    <a:pt x="372021" y="1024056"/>
                  </a:lnTo>
                  <a:lnTo>
                    <a:pt x="414065" y="1044344"/>
                  </a:lnTo>
                  <a:lnTo>
                    <a:pt x="458241" y="1060548"/>
                  </a:lnTo>
                  <a:lnTo>
                    <a:pt x="504306" y="1072424"/>
                  </a:lnTo>
                  <a:lnTo>
                    <a:pt x="552016" y="1079729"/>
                  </a:lnTo>
                  <a:lnTo>
                    <a:pt x="601126" y="1082218"/>
                  </a:lnTo>
                  <a:lnTo>
                    <a:pt x="960880" y="1082218"/>
                  </a:lnTo>
                  <a:lnTo>
                    <a:pt x="941639" y="1096550"/>
                  </a:lnTo>
                  <a:lnTo>
                    <a:pt x="904366" y="1120295"/>
                  </a:lnTo>
                  <a:lnTo>
                    <a:pt x="865311" y="1141313"/>
                  </a:lnTo>
                  <a:lnTo>
                    <a:pt x="824608" y="1159468"/>
                  </a:lnTo>
                  <a:lnTo>
                    <a:pt x="782395" y="1174624"/>
                  </a:lnTo>
                  <a:lnTo>
                    <a:pt x="738804" y="1186648"/>
                  </a:lnTo>
                  <a:lnTo>
                    <a:pt x="693973" y="1195404"/>
                  </a:lnTo>
                  <a:lnTo>
                    <a:pt x="648035" y="1200756"/>
                  </a:lnTo>
                  <a:lnTo>
                    <a:pt x="601126" y="1202571"/>
                  </a:lnTo>
                  <a:close/>
                </a:path>
                <a:path extrusionOk="0" h="1202690" w="1202690">
                  <a:moveTo>
                    <a:pt x="960880" y="1082218"/>
                  </a:moveTo>
                  <a:lnTo>
                    <a:pt x="601126" y="1082218"/>
                  </a:lnTo>
                  <a:lnTo>
                    <a:pt x="650236" y="1079729"/>
                  </a:lnTo>
                  <a:lnTo>
                    <a:pt x="697945" y="1072424"/>
                  </a:lnTo>
                  <a:lnTo>
                    <a:pt x="744010" y="1060548"/>
                  </a:lnTo>
                  <a:lnTo>
                    <a:pt x="788187" y="1044344"/>
                  </a:lnTo>
                  <a:lnTo>
                    <a:pt x="830231" y="1024056"/>
                  </a:lnTo>
                  <a:lnTo>
                    <a:pt x="869899" y="999929"/>
                  </a:lnTo>
                  <a:lnTo>
                    <a:pt x="906946" y="972205"/>
                  </a:lnTo>
                  <a:lnTo>
                    <a:pt x="941130" y="941130"/>
                  </a:lnTo>
                  <a:lnTo>
                    <a:pt x="972205" y="906947"/>
                  </a:lnTo>
                  <a:lnTo>
                    <a:pt x="999929" y="869899"/>
                  </a:lnTo>
                  <a:lnTo>
                    <a:pt x="1024056" y="830231"/>
                  </a:lnTo>
                  <a:lnTo>
                    <a:pt x="1044344" y="788187"/>
                  </a:lnTo>
                  <a:lnTo>
                    <a:pt x="1060548" y="744010"/>
                  </a:lnTo>
                  <a:lnTo>
                    <a:pt x="1072424" y="697945"/>
                  </a:lnTo>
                  <a:lnTo>
                    <a:pt x="1079729" y="650236"/>
                  </a:lnTo>
                  <a:lnTo>
                    <a:pt x="1082218" y="601126"/>
                  </a:lnTo>
                  <a:lnTo>
                    <a:pt x="1079729" y="552016"/>
                  </a:lnTo>
                  <a:lnTo>
                    <a:pt x="1072424" y="504306"/>
                  </a:lnTo>
                  <a:lnTo>
                    <a:pt x="1060548" y="458241"/>
                  </a:lnTo>
                  <a:lnTo>
                    <a:pt x="1044344" y="414065"/>
                  </a:lnTo>
                  <a:lnTo>
                    <a:pt x="1024056" y="372021"/>
                  </a:lnTo>
                  <a:lnTo>
                    <a:pt x="999929" y="332353"/>
                  </a:lnTo>
                  <a:lnTo>
                    <a:pt x="972205" y="295305"/>
                  </a:lnTo>
                  <a:lnTo>
                    <a:pt x="941130" y="261122"/>
                  </a:lnTo>
                  <a:lnTo>
                    <a:pt x="906946" y="230046"/>
                  </a:lnTo>
                  <a:lnTo>
                    <a:pt x="869899" y="202323"/>
                  </a:lnTo>
                  <a:lnTo>
                    <a:pt x="830231" y="178195"/>
                  </a:lnTo>
                  <a:lnTo>
                    <a:pt x="788187" y="157908"/>
                  </a:lnTo>
                  <a:lnTo>
                    <a:pt x="744010" y="141704"/>
                  </a:lnTo>
                  <a:lnTo>
                    <a:pt x="697945" y="129827"/>
                  </a:lnTo>
                  <a:lnTo>
                    <a:pt x="650236" y="122523"/>
                  </a:lnTo>
                  <a:lnTo>
                    <a:pt x="601126" y="120034"/>
                  </a:lnTo>
                  <a:lnTo>
                    <a:pt x="960607" y="120034"/>
                  </a:lnTo>
                  <a:lnTo>
                    <a:pt x="1010300" y="161004"/>
                  </a:lnTo>
                  <a:lnTo>
                    <a:pt x="1041418" y="192099"/>
                  </a:lnTo>
                  <a:lnTo>
                    <a:pt x="1070213" y="225381"/>
                  </a:lnTo>
                  <a:lnTo>
                    <a:pt x="1096550" y="260716"/>
                  </a:lnTo>
                  <a:lnTo>
                    <a:pt x="1120295" y="297968"/>
                  </a:lnTo>
                  <a:lnTo>
                    <a:pt x="1141313" y="337004"/>
                  </a:lnTo>
                  <a:lnTo>
                    <a:pt x="1159468" y="377689"/>
                  </a:lnTo>
                  <a:lnTo>
                    <a:pt x="1174624" y="419887"/>
                  </a:lnTo>
                  <a:lnTo>
                    <a:pt x="1186648" y="463465"/>
                  </a:lnTo>
                  <a:lnTo>
                    <a:pt x="1195404" y="508287"/>
                  </a:lnTo>
                  <a:lnTo>
                    <a:pt x="1200756" y="554219"/>
                  </a:lnTo>
                  <a:lnTo>
                    <a:pt x="1202571" y="601126"/>
                  </a:lnTo>
                  <a:lnTo>
                    <a:pt x="1200756" y="648035"/>
                  </a:lnTo>
                  <a:lnTo>
                    <a:pt x="1195404" y="693973"/>
                  </a:lnTo>
                  <a:lnTo>
                    <a:pt x="1186648" y="738804"/>
                  </a:lnTo>
                  <a:lnTo>
                    <a:pt x="1174624" y="782395"/>
                  </a:lnTo>
                  <a:lnTo>
                    <a:pt x="1159468" y="824608"/>
                  </a:lnTo>
                  <a:lnTo>
                    <a:pt x="1141313" y="865311"/>
                  </a:lnTo>
                  <a:lnTo>
                    <a:pt x="1120295" y="904366"/>
                  </a:lnTo>
                  <a:lnTo>
                    <a:pt x="1096550" y="941639"/>
                  </a:lnTo>
                  <a:lnTo>
                    <a:pt x="1070213" y="976996"/>
                  </a:lnTo>
                  <a:lnTo>
                    <a:pt x="1041418" y="1010300"/>
                  </a:lnTo>
                  <a:lnTo>
                    <a:pt x="1010300" y="1041418"/>
                  </a:lnTo>
                  <a:lnTo>
                    <a:pt x="976996" y="1070213"/>
                  </a:lnTo>
                  <a:lnTo>
                    <a:pt x="960880" y="1082218"/>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10" name="Google Shape;310;p12"/>
            <p:cNvPicPr preferRelativeResize="0"/>
            <p:nvPr/>
          </p:nvPicPr>
          <p:blipFill rotWithShape="1">
            <a:blip r:embed="rId4">
              <a:alphaModFix/>
            </a:blip>
            <a:srcRect b="0" l="0" r="0" t="0"/>
            <a:stretch/>
          </p:blipFill>
          <p:spPr>
            <a:xfrm>
              <a:off x="9905401" y="6868796"/>
              <a:ext cx="179454" cy="223770"/>
            </a:xfrm>
            <a:prstGeom prst="rect">
              <a:avLst/>
            </a:prstGeom>
            <a:noFill/>
            <a:ln>
              <a:noFill/>
            </a:ln>
          </p:spPr>
        </p:pic>
        <p:pic>
          <p:nvPicPr>
            <p:cNvPr id="311" name="Google Shape;311;p12"/>
            <p:cNvPicPr preferRelativeResize="0"/>
            <p:nvPr/>
          </p:nvPicPr>
          <p:blipFill rotWithShape="1">
            <a:blip r:embed="rId5">
              <a:alphaModFix/>
            </a:blip>
            <a:srcRect b="0" l="0" r="0" t="0"/>
            <a:stretch/>
          </p:blipFill>
          <p:spPr>
            <a:xfrm>
              <a:off x="9575546" y="7198651"/>
              <a:ext cx="223392" cy="179832"/>
            </a:xfrm>
            <a:prstGeom prst="rect">
              <a:avLst/>
            </a:prstGeom>
            <a:noFill/>
            <a:ln>
              <a:noFill/>
            </a:ln>
          </p:spPr>
        </p:pic>
        <p:pic>
          <p:nvPicPr>
            <p:cNvPr id="312" name="Google Shape;312;p12"/>
            <p:cNvPicPr preferRelativeResize="0"/>
            <p:nvPr/>
          </p:nvPicPr>
          <p:blipFill rotWithShape="1">
            <a:blip r:embed="rId6">
              <a:alphaModFix/>
            </a:blip>
            <a:srcRect b="0" l="0" r="0" t="0"/>
            <a:stretch/>
          </p:blipFill>
          <p:spPr>
            <a:xfrm>
              <a:off x="9454178" y="7649118"/>
              <a:ext cx="240386" cy="120352"/>
            </a:xfrm>
            <a:prstGeom prst="rect">
              <a:avLst/>
            </a:prstGeom>
            <a:noFill/>
            <a:ln>
              <a:noFill/>
            </a:ln>
          </p:spPr>
        </p:pic>
        <p:pic>
          <p:nvPicPr>
            <p:cNvPr id="313" name="Google Shape;313;p12"/>
            <p:cNvPicPr preferRelativeResize="0"/>
            <p:nvPr/>
          </p:nvPicPr>
          <p:blipFill rotWithShape="1">
            <a:blip r:embed="rId7">
              <a:alphaModFix/>
            </a:blip>
            <a:srcRect b="0" l="0" r="0" t="0"/>
            <a:stretch/>
          </p:blipFill>
          <p:spPr>
            <a:xfrm>
              <a:off x="9575546" y="8040483"/>
              <a:ext cx="223392" cy="179832"/>
            </a:xfrm>
            <a:prstGeom prst="rect">
              <a:avLst/>
            </a:prstGeom>
            <a:noFill/>
            <a:ln>
              <a:noFill/>
            </a:ln>
          </p:spPr>
        </p:pic>
        <p:pic>
          <p:nvPicPr>
            <p:cNvPr id="314" name="Google Shape;314;p12"/>
            <p:cNvPicPr preferRelativeResize="0"/>
            <p:nvPr/>
          </p:nvPicPr>
          <p:blipFill rotWithShape="1">
            <a:blip r:embed="rId8">
              <a:alphaModFix/>
            </a:blip>
            <a:srcRect b="0" l="0" r="0" t="0"/>
            <a:stretch/>
          </p:blipFill>
          <p:spPr>
            <a:xfrm>
              <a:off x="9905719" y="8326718"/>
              <a:ext cx="179449" cy="223770"/>
            </a:xfrm>
            <a:prstGeom prst="rect">
              <a:avLst/>
            </a:prstGeom>
            <a:noFill/>
            <a:ln>
              <a:noFill/>
            </a:ln>
          </p:spPr>
        </p:pic>
        <p:pic>
          <p:nvPicPr>
            <p:cNvPr id="315" name="Google Shape;315;p12"/>
            <p:cNvPicPr preferRelativeResize="0"/>
            <p:nvPr/>
          </p:nvPicPr>
          <p:blipFill rotWithShape="1">
            <a:blip r:embed="rId9">
              <a:alphaModFix/>
            </a:blip>
            <a:srcRect b="0" l="0" r="0" t="0"/>
            <a:stretch/>
          </p:blipFill>
          <p:spPr>
            <a:xfrm>
              <a:off x="10355868" y="8430773"/>
              <a:ext cx="120352" cy="240705"/>
            </a:xfrm>
            <a:prstGeom prst="rect">
              <a:avLst/>
            </a:prstGeom>
            <a:noFill/>
            <a:ln>
              <a:noFill/>
            </a:ln>
          </p:spPr>
        </p:pic>
        <p:pic>
          <p:nvPicPr>
            <p:cNvPr id="316" name="Google Shape;316;p12"/>
            <p:cNvPicPr preferRelativeResize="0"/>
            <p:nvPr/>
          </p:nvPicPr>
          <p:blipFill rotWithShape="1">
            <a:blip r:embed="rId10">
              <a:alphaModFix/>
            </a:blip>
            <a:srcRect b="0" l="0" r="0" t="0"/>
            <a:stretch/>
          </p:blipFill>
          <p:spPr>
            <a:xfrm>
              <a:off x="10747233" y="8326718"/>
              <a:ext cx="179454" cy="223770"/>
            </a:xfrm>
            <a:prstGeom prst="rect">
              <a:avLst/>
            </a:prstGeom>
            <a:noFill/>
            <a:ln>
              <a:noFill/>
            </a:ln>
          </p:spPr>
        </p:pic>
        <p:pic>
          <p:nvPicPr>
            <p:cNvPr id="317" name="Google Shape;317;p12"/>
            <p:cNvPicPr preferRelativeResize="0"/>
            <p:nvPr/>
          </p:nvPicPr>
          <p:blipFill rotWithShape="1">
            <a:blip r:embed="rId5">
              <a:alphaModFix/>
            </a:blip>
            <a:srcRect b="0" l="0" r="0" t="0"/>
            <a:stretch/>
          </p:blipFill>
          <p:spPr>
            <a:xfrm>
              <a:off x="11033468" y="8040483"/>
              <a:ext cx="223392" cy="179832"/>
            </a:xfrm>
            <a:prstGeom prst="rect">
              <a:avLst/>
            </a:prstGeom>
            <a:noFill/>
            <a:ln>
              <a:noFill/>
            </a:ln>
          </p:spPr>
        </p:pic>
        <p:pic>
          <p:nvPicPr>
            <p:cNvPr id="318" name="Google Shape;318;p12"/>
            <p:cNvPicPr preferRelativeResize="0"/>
            <p:nvPr/>
          </p:nvPicPr>
          <p:blipFill rotWithShape="1">
            <a:blip r:embed="rId11">
              <a:alphaModFix/>
            </a:blip>
            <a:srcRect b="0" l="0" r="0" t="0"/>
            <a:stretch/>
          </p:blipFill>
          <p:spPr>
            <a:xfrm>
              <a:off x="11137523" y="7649118"/>
              <a:ext cx="240705" cy="120352"/>
            </a:xfrm>
            <a:prstGeom prst="rect">
              <a:avLst/>
            </a:prstGeom>
            <a:noFill/>
            <a:ln>
              <a:noFill/>
            </a:ln>
          </p:spPr>
        </p:pic>
        <p:pic>
          <p:nvPicPr>
            <p:cNvPr id="319" name="Google Shape;319;p12"/>
            <p:cNvPicPr preferRelativeResize="0"/>
            <p:nvPr/>
          </p:nvPicPr>
          <p:blipFill rotWithShape="1">
            <a:blip r:embed="rId12">
              <a:alphaModFix/>
            </a:blip>
            <a:srcRect b="0" l="0" r="0" t="0"/>
            <a:stretch/>
          </p:blipFill>
          <p:spPr>
            <a:xfrm>
              <a:off x="11033468" y="7198969"/>
              <a:ext cx="223074" cy="179832"/>
            </a:xfrm>
            <a:prstGeom prst="rect">
              <a:avLst/>
            </a:prstGeom>
            <a:noFill/>
            <a:ln>
              <a:noFill/>
            </a:ln>
          </p:spPr>
        </p:pic>
        <p:pic>
          <p:nvPicPr>
            <p:cNvPr id="320" name="Google Shape;320;p12"/>
            <p:cNvPicPr preferRelativeResize="0"/>
            <p:nvPr/>
          </p:nvPicPr>
          <p:blipFill rotWithShape="1">
            <a:blip r:embed="rId13">
              <a:alphaModFix/>
            </a:blip>
            <a:srcRect b="0" l="0" r="0" t="0"/>
            <a:stretch/>
          </p:blipFill>
          <p:spPr>
            <a:xfrm>
              <a:off x="10747233" y="6868796"/>
              <a:ext cx="179454" cy="223770"/>
            </a:xfrm>
            <a:prstGeom prst="rect">
              <a:avLst/>
            </a:prstGeom>
            <a:noFill/>
            <a:ln>
              <a:noFill/>
            </a:ln>
          </p:spPr>
        </p:pic>
      </p:grpSp>
      <p:pic>
        <p:nvPicPr>
          <p:cNvPr id="321" name="Google Shape;321;p12"/>
          <p:cNvPicPr preferRelativeResize="0"/>
          <p:nvPr/>
        </p:nvPicPr>
        <p:blipFill rotWithShape="1">
          <a:blip r:embed="rId14">
            <a:alphaModFix/>
          </a:blip>
          <a:srcRect b="0" l="0" r="0" t="0"/>
          <a:stretch/>
        </p:blipFill>
        <p:spPr>
          <a:xfrm>
            <a:off x="10355868" y="7948503"/>
            <a:ext cx="120352" cy="240386"/>
          </a:xfrm>
          <a:prstGeom prst="rect">
            <a:avLst/>
          </a:prstGeom>
          <a:noFill/>
          <a:ln>
            <a:noFill/>
          </a:ln>
        </p:spPr>
      </p:pic>
      <p:sp>
        <p:nvSpPr>
          <p:cNvPr id="322" name="Google Shape;322;p12"/>
          <p:cNvSpPr txBox="1"/>
          <p:nvPr/>
        </p:nvSpPr>
        <p:spPr>
          <a:xfrm>
            <a:off x="12352268" y="1847708"/>
            <a:ext cx="29541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Personal Savings</a:t>
            </a:r>
            <a:endParaRPr sz="3000">
              <a:latin typeface="Trebuchet MS"/>
              <a:ea typeface="Trebuchet MS"/>
              <a:cs typeface="Trebuchet MS"/>
              <a:sym typeface="Trebuchet MS"/>
            </a:endParaRPr>
          </a:p>
        </p:txBody>
      </p:sp>
      <p:sp>
        <p:nvSpPr>
          <p:cNvPr id="323" name="Google Shape;323;p12"/>
          <p:cNvSpPr txBox="1"/>
          <p:nvPr/>
        </p:nvSpPr>
        <p:spPr>
          <a:xfrm>
            <a:off x="12395463" y="4107684"/>
            <a:ext cx="18111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Bank Loan</a:t>
            </a:r>
            <a:endParaRPr sz="3000">
              <a:latin typeface="Trebuchet MS"/>
              <a:ea typeface="Trebuchet MS"/>
              <a:cs typeface="Trebuchet MS"/>
              <a:sym typeface="Trebuchet MS"/>
            </a:endParaRPr>
          </a:p>
        </p:txBody>
      </p:sp>
      <p:sp>
        <p:nvSpPr>
          <p:cNvPr id="324" name="Google Shape;324;p12"/>
          <p:cNvSpPr txBox="1"/>
          <p:nvPr/>
        </p:nvSpPr>
        <p:spPr>
          <a:xfrm>
            <a:off x="12395465" y="8691718"/>
            <a:ext cx="18543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GoFundMe </a:t>
            </a:r>
            <a:endParaRPr sz="3000">
              <a:latin typeface="Trebuchet MS"/>
              <a:ea typeface="Trebuchet MS"/>
              <a:cs typeface="Trebuchet MS"/>
              <a:sym typeface="Trebuchet MS"/>
            </a:endParaRPr>
          </a:p>
        </p:txBody>
      </p:sp>
      <p:sp>
        <p:nvSpPr>
          <p:cNvPr id="325" name="Google Shape;325;p12"/>
          <p:cNvSpPr/>
          <p:nvPr/>
        </p:nvSpPr>
        <p:spPr>
          <a:xfrm>
            <a:off x="9600243" y="10032728"/>
            <a:ext cx="7401559" cy="0"/>
          </a:xfrm>
          <a:custGeom>
            <a:rect b="b" l="l" r="r" t="t"/>
            <a:pathLst>
              <a:path extrusionOk="0" h="120000" w="7401559">
                <a:moveTo>
                  <a:pt x="0" y="0"/>
                </a:moveTo>
                <a:lnTo>
                  <a:pt x="7400951" y="0"/>
                </a:lnTo>
              </a:path>
            </a:pathLst>
          </a:custGeom>
          <a:noFill/>
          <a:ln cap="flat" cmpd="sng" w="19025">
            <a:solidFill>
              <a:srgbClr val="5353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26" name="Google Shape;326;p12"/>
          <p:cNvPicPr preferRelativeResize="0"/>
          <p:nvPr/>
        </p:nvPicPr>
        <p:blipFill>
          <a:blip r:embed="rId15">
            <a:alphaModFix/>
          </a:blip>
          <a:stretch>
            <a:fillRect/>
          </a:stretch>
        </p:blipFill>
        <p:spPr>
          <a:xfrm>
            <a:off x="9294935" y="5844026"/>
            <a:ext cx="1989151" cy="1802675"/>
          </a:xfrm>
          <a:prstGeom prst="rect">
            <a:avLst/>
          </a:prstGeom>
          <a:noFill/>
          <a:ln>
            <a:noFill/>
          </a:ln>
        </p:spPr>
      </p:pic>
      <p:sp>
        <p:nvSpPr>
          <p:cNvPr id="327" name="Google Shape;327;p12"/>
          <p:cNvSpPr/>
          <p:nvPr/>
        </p:nvSpPr>
        <p:spPr>
          <a:xfrm>
            <a:off x="9454181" y="7825328"/>
            <a:ext cx="7401559" cy="0"/>
          </a:xfrm>
          <a:custGeom>
            <a:rect b="b" l="l" r="r" t="t"/>
            <a:pathLst>
              <a:path extrusionOk="0" h="120000" w="7401559">
                <a:moveTo>
                  <a:pt x="0" y="0"/>
                </a:moveTo>
                <a:lnTo>
                  <a:pt x="7400951" y="0"/>
                </a:lnTo>
              </a:path>
            </a:pathLst>
          </a:custGeom>
          <a:noFill/>
          <a:ln cap="flat" cmpd="sng" w="19025">
            <a:solidFill>
              <a:srgbClr val="5353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8" name="Google Shape;328;p12"/>
          <p:cNvSpPr txBox="1"/>
          <p:nvPr/>
        </p:nvSpPr>
        <p:spPr>
          <a:xfrm>
            <a:off x="12395435" y="6502225"/>
            <a:ext cx="33882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Look for Investors</a:t>
            </a:r>
            <a:endParaRPr sz="3000">
              <a:latin typeface="Trebuchet MS"/>
              <a:ea typeface="Trebuchet MS"/>
              <a:cs typeface="Trebuchet MS"/>
              <a:sym typeface="Trebuchet MS"/>
            </a:endParaRPr>
          </a:p>
        </p:txBody>
      </p:sp>
      <p:pic>
        <p:nvPicPr>
          <p:cNvPr id="329" name="Google Shape;329;p12"/>
          <p:cNvPicPr preferRelativeResize="0"/>
          <p:nvPr/>
        </p:nvPicPr>
        <p:blipFill rotWithShape="1">
          <a:blip r:embed="rId16">
            <a:alphaModFix/>
          </a:blip>
          <a:srcRect b="0" l="0" r="0" t="0"/>
          <a:stretch/>
        </p:blipFill>
        <p:spPr>
          <a:xfrm>
            <a:off x="1068250" y="4140275"/>
            <a:ext cx="4924799" cy="41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3" name="Shape 333"/>
        <p:cNvGrpSpPr/>
        <p:nvPr/>
      </p:nvGrpSpPr>
      <p:grpSpPr>
        <a:xfrm>
          <a:off x="0" y="0"/>
          <a:ext cx="0" cy="0"/>
          <a:chOff x="0" y="0"/>
          <a:chExt cx="0" cy="0"/>
        </a:xfrm>
      </p:grpSpPr>
      <p:sp>
        <p:nvSpPr>
          <p:cNvPr id="334" name="Google Shape;334;g16a1872c9a8_0_11"/>
          <p:cNvSpPr/>
          <p:nvPr/>
        </p:nvSpPr>
        <p:spPr>
          <a:xfrm>
            <a:off x="0" y="0"/>
            <a:ext cx="7849870" cy="10287000"/>
          </a:xfrm>
          <a:custGeom>
            <a:rect b="b" l="l" r="r" t="t"/>
            <a:pathLst>
              <a:path extrusionOk="0" h="10287000" w="7849870">
                <a:moveTo>
                  <a:pt x="7849679" y="10286998"/>
                </a:moveTo>
                <a:lnTo>
                  <a:pt x="0" y="10286998"/>
                </a:lnTo>
                <a:lnTo>
                  <a:pt x="0" y="0"/>
                </a:lnTo>
                <a:lnTo>
                  <a:pt x="7849679" y="0"/>
                </a:lnTo>
                <a:lnTo>
                  <a:pt x="7849679" y="10286998"/>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5" name="Google Shape;335;g16a1872c9a8_0_11"/>
          <p:cNvSpPr/>
          <p:nvPr/>
        </p:nvSpPr>
        <p:spPr>
          <a:xfrm>
            <a:off x="9502118" y="5886747"/>
            <a:ext cx="7401559" cy="0"/>
          </a:xfrm>
          <a:custGeom>
            <a:rect b="b" l="l" r="r" t="t"/>
            <a:pathLst>
              <a:path extrusionOk="0" h="120000" w="7401559">
                <a:moveTo>
                  <a:pt x="0" y="0"/>
                </a:moveTo>
                <a:lnTo>
                  <a:pt x="7400951" y="0"/>
                </a:lnTo>
              </a:path>
            </a:pathLst>
          </a:custGeom>
          <a:noFill/>
          <a:ln cap="flat" cmpd="sng" w="19025">
            <a:solidFill>
              <a:srgbClr val="5353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6" name="Google Shape;336;g16a1872c9a8_0_11"/>
          <p:cNvSpPr txBox="1"/>
          <p:nvPr>
            <p:ph type="title"/>
          </p:nvPr>
        </p:nvSpPr>
        <p:spPr>
          <a:xfrm>
            <a:off x="1268627" y="814300"/>
            <a:ext cx="4924800" cy="1321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500">
                <a:latin typeface="Lucida Sans"/>
                <a:ea typeface="Lucida Sans"/>
                <a:cs typeface="Lucida Sans"/>
                <a:sym typeface="Lucida Sans"/>
              </a:rPr>
              <a:t>Funding</a:t>
            </a:r>
            <a:endParaRPr sz="8500">
              <a:latin typeface="Lucida Sans"/>
              <a:ea typeface="Lucida Sans"/>
              <a:cs typeface="Lucida Sans"/>
              <a:sym typeface="Lucida Sans"/>
            </a:endParaRPr>
          </a:p>
        </p:txBody>
      </p:sp>
      <p:sp>
        <p:nvSpPr>
          <p:cNvPr id="337" name="Google Shape;337;g16a1872c9a8_0_11"/>
          <p:cNvSpPr/>
          <p:nvPr/>
        </p:nvSpPr>
        <p:spPr>
          <a:xfrm>
            <a:off x="9502134" y="4091552"/>
            <a:ext cx="1799590" cy="1457325"/>
          </a:xfrm>
          <a:custGeom>
            <a:rect b="b" l="l" r="r" t="t"/>
            <a:pathLst>
              <a:path extrusionOk="0" h="1457325" w="1799590">
                <a:moveTo>
                  <a:pt x="1279055" y="255168"/>
                </a:moveTo>
                <a:lnTo>
                  <a:pt x="1272806" y="223507"/>
                </a:lnTo>
                <a:lnTo>
                  <a:pt x="1255369" y="196062"/>
                </a:lnTo>
                <a:lnTo>
                  <a:pt x="1228674" y="174828"/>
                </a:lnTo>
                <a:lnTo>
                  <a:pt x="1194663" y="161772"/>
                </a:lnTo>
                <a:lnTo>
                  <a:pt x="1194663" y="131876"/>
                </a:lnTo>
                <a:lnTo>
                  <a:pt x="1192390" y="120611"/>
                </a:lnTo>
                <a:lnTo>
                  <a:pt x="1186167" y="111391"/>
                </a:lnTo>
                <a:lnTo>
                  <a:pt x="1176959" y="105181"/>
                </a:lnTo>
                <a:lnTo>
                  <a:pt x="1165707" y="102895"/>
                </a:lnTo>
                <a:lnTo>
                  <a:pt x="1154442" y="105181"/>
                </a:lnTo>
                <a:lnTo>
                  <a:pt x="1145235" y="111391"/>
                </a:lnTo>
                <a:lnTo>
                  <a:pt x="1139024" y="120611"/>
                </a:lnTo>
                <a:lnTo>
                  <a:pt x="1136751" y="131876"/>
                </a:lnTo>
                <a:lnTo>
                  <a:pt x="1136751" y="161772"/>
                </a:lnTo>
                <a:lnTo>
                  <a:pt x="1102728" y="174828"/>
                </a:lnTo>
                <a:lnTo>
                  <a:pt x="1076032" y="196062"/>
                </a:lnTo>
                <a:lnTo>
                  <a:pt x="1058608" y="223507"/>
                </a:lnTo>
                <a:lnTo>
                  <a:pt x="1052360" y="255168"/>
                </a:lnTo>
                <a:lnTo>
                  <a:pt x="1052360" y="275170"/>
                </a:lnTo>
                <a:lnTo>
                  <a:pt x="1064691" y="319062"/>
                </a:lnTo>
                <a:lnTo>
                  <a:pt x="1098842" y="353301"/>
                </a:lnTo>
                <a:lnTo>
                  <a:pt x="1202093" y="417271"/>
                </a:lnTo>
                <a:lnTo>
                  <a:pt x="1210170" y="423418"/>
                </a:lnTo>
                <a:lnTo>
                  <a:pt x="1216152" y="430453"/>
                </a:lnTo>
                <a:lnTo>
                  <a:pt x="1219860" y="438099"/>
                </a:lnTo>
                <a:lnTo>
                  <a:pt x="1221130" y="446112"/>
                </a:lnTo>
                <a:lnTo>
                  <a:pt x="1221130" y="458914"/>
                </a:lnTo>
                <a:lnTo>
                  <a:pt x="1197330" y="490524"/>
                </a:lnTo>
                <a:lnTo>
                  <a:pt x="1165707" y="497535"/>
                </a:lnTo>
                <a:lnTo>
                  <a:pt x="1161770" y="497535"/>
                </a:lnTo>
                <a:lnTo>
                  <a:pt x="1121498" y="485267"/>
                </a:lnTo>
                <a:lnTo>
                  <a:pt x="1106335" y="458914"/>
                </a:lnTo>
                <a:lnTo>
                  <a:pt x="1106335" y="446468"/>
                </a:lnTo>
                <a:lnTo>
                  <a:pt x="1104061" y="435203"/>
                </a:lnTo>
                <a:lnTo>
                  <a:pt x="1097851" y="425983"/>
                </a:lnTo>
                <a:lnTo>
                  <a:pt x="1088644" y="419773"/>
                </a:lnTo>
                <a:lnTo>
                  <a:pt x="1077379" y="417487"/>
                </a:lnTo>
                <a:lnTo>
                  <a:pt x="1066114" y="419773"/>
                </a:lnTo>
                <a:lnTo>
                  <a:pt x="1056919" y="425983"/>
                </a:lnTo>
                <a:lnTo>
                  <a:pt x="1050696" y="435203"/>
                </a:lnTo>
                <a:lnTo>
                  <a:pt x="1048423" y="446468"/>
                </a:lnTo>
                <a:lnTo>
                  <a:pt x="1048423" y="458914"/>
                </a:lnTo>
                <a:lnTo>
                  <a:pt x="1064348" y="508304"/>
                </a:lnTo>
                <a:lnTo>
                  <a:pt x="1102944" y="541477"/>
                </a:lnTo>
                <a:lnTo>
                  <a:pt x="1134999" y="552780"/>
                </a:lnTo>
                <a:lnTo>
                  <a:pt x="1134757" y="584428"/>
                </a:lnTo>
                <a:lnTo>
                  <a:pt x="1136954" y="595718"/>
                </a:lnTo>
                <a:lnTo>
                  <a:pt x="1143101" y="604977"/>
                </a:lnTo>
                <a:lnTo>
                  <a:pt x="1152258" y="611263"/>
                </a:lnTo>
                <a:lnTo>
                  <a:pt x="1163497" y="613625"/>
                </a:lnTo>
                <a:lnTo>
                  <a:pt x="1163726" y="613625"/>
                </a:lnTo>
                <a:lnTo>
                  <a:pt x="1192682" y="584860"/>
                </a:lnTo>
                <a:lnTo>
                  <a:pt x="1192911" y="552678"/>
                </a:lnTo>
                <a:lnTo>
                  <a:pt x="1209408" y="548017"/>
                </a:lnTo>
                <a:lnTo>
                  <a:pt x="1251369" y="522135"/>
                </a:lnTo>
                <a:lnTo>
                  <a:pt x="1277226" y="476135"/>
                </a:lnTo>
                <a:lnTo>
                  <a:pt x="1279042" y="458914"/>
                </a:lnTo>
                <a:lnTo>
                  <a:pt x="1279042" y="446112"/>
                </a:lnTo>
                <a:lnTo>
                  <a:pt x="1266723" y="402234"/>
                </a:lnTo>
                <a:lnTo>
                  <a:pt x="1232573" y="367995"/>
                </a:lnTo>
                <a:lnTo>
                  <a:pt x="1129322" y="304012"/>
                </a:lnTo>
                <a:lnTo>
                  <a:pt x="1121244" y="297865"/>
                </a:lnTo>
                <a:lnTo>
                  <a:pt x="1115263" y="290842"/>
                </a:lnTo>
                <a:lnTo>
                  <a:pt x="1111554" y="283197"/>
                </a:lnTo>
                <a:lnTo>
                  <a:pt x="1110272" y="275170"/>
                </a:lnTo>
                <a:lnTo>
                  <a:pt x="1110272" y="255168"/>
                </a:lnTo>
                <a:lnTo>
                  <a:pt x="1134071" y="223558"/>
                </a:lnTo>
                <a:lnTo>
                  <a:pt x="1165707" y="216535"/>
                </a:lnTo>
                <a:lnTo>
                  <a:pt x="1176959" y="217347"/>
                </a:lnTo>
                <a:lnTo>
                  <a:pt x="1212469" y="234619"/>
                </a:lnTo>
                <a:lnTo>
                  <a:pt x="1221130" y="255168"/>
                </a:lnTo>
                <a:lnTo>
                  <a:pt x="1221130" y="277749"/>
                </a:lnTo>
                <a:lnTo>
                  <a:pt x="1223416" y="289013"/>
                </a:lnTo>
                <a:lnTo>
                  <a:pt x="1229626" y="298234"/>
                </a:lnTo>
                <a:lnTo>
                  <a:pt x="1238834" y="304444"/>
                </a:lnTo>
                <a:lnTo>
                  <a:pt x="1250086" y="306730"/>
                </a:lnTo>
                <a:lnTo>
                  <a:pt x="1261351" y="304444"/>
                </a:lnTo>
                <a:lnTo>
                  <a:pt x="1270558" y="298234"/>
                </a:lnTo>
                <a:lnTo>
                  <a:pt x="1276769" y="289013"/>
                </a:lnTo>
                <a:lnTo>
                  <a:pt x="1279055" y="277749"/>
                </a:lnTo>
                <a:lnTo>
                  <a:pt x="1279055" y="255168"/>
                </a:lnTo>
                <a:close/>
              </a:path>
              <a:path extrusionOk="0" h="1457325" w="1799590">
                <a:moveTo>
                  <a:pt x="1521675" y="358267"/>
                </a:moveTo>
                <a:lnTo>
                  <a:pt x="1518399" y="309714"/>
                </a:lnTo>
                <a:lnTo>
                  <a:pt x="1508861" y="263131"/>
                </a:lnTo>
                <a:lnTo>
                  <a:pt x="1493494" y="218948"/>
                </a:lnTo>
                <a:lnTo>
                  <a:pt x="1472730" y="177584"/>
                </a:lnTo>
                <a:lnTo>
                  <a:pt x="1462151" y="161925"/>
                </a:lnTo>
                <a:lnTo>
                  <a:pt x="1462151" y="358267"/>
                </a:lnTo>
                <a:lnTo>
                  <a:pt x="1458239" y="406654"/>
                </a:lnTo>
                <a:lnTo>
                  <a:pt x="1446911" y="452577"/>
                </a:lnTo>
                <a:lnTo>
                  <a:pt x="1428800" y="495414"/>
                </a:lnTo>
                <a:lnTo>
                  <a:pt x="1404505" y="534555"/>
                </a:lnTo>
                <a:lnTo>
                  <a:pt x="1374648" y="569379"/>
                </a:lnTo>
                <a:lnTo>
                  <a:pt x="1339862" y="599249"/>
                </a:lnTo>
                <a:lnTo>
                  <a:pt x="1300759" y="623570"/>
                </a:lnTo>
                <a:lnTo>
                  <a:pt x="1257947" y="641705"/>
                </a:lnTo>
                <a:lnTo>
                  <a:pt x="1212062" y="653046"/>
                </a:lnTo>
                <a:lnTo>
                  <a:pt x="1163726" y="656958"/>
                </a:lnTo>
                <a:lnTo>
                  <a:pt x="1115377" y="653046"/>
                </a:lnTo>
                <a:lnTo>
                  <a:pt x="1069505" y="641705"/>
                </a:lnTo>
                <a:lnTo>
                  <a:pt x="1026693" y="623570"/>
                </a:lnTo>
                <a:lnTo>
                  <a:pt x="987590" y="599249"/>
                </a:lnTo>
                <a:lnTo>
                  <a:pt x="952804" y="569379"/>
                </a:lnTo>
                <a:lnTo>
                  <a:pt x="922947" y="534555"/>
                </a:lnTo>
                <a:lnTo>
                  <a:pt x="898652" y="495414"/>
                </a:lnTo>
                <a:lnTo>
                  <a:pt x="880529" y="452577"/>
                </a:lnTo>
                <a:lnTo>
                  <a:pt x="869213" y="406654"/>
                </a:lnTo>
                <a:lnTo>
                  <a:pt x="865301" y="358267"/>
                </a:lnTo>
                <a:lnTo>
                  <a:pt x="869213" y="309880"/>
                </a:lnTo>
                <a:lnTo>
                  <a:pt x="880529" y="263956"/>
                </a:lnTo>
                <a:lnTo>
                  <a:pt x="898652" y="221119"/>
                </a:lnTo>
                <a:lnTo>
                  <a:pt x="922947" y="181978"/>
                </a:lnTo>
                <a:lnTo>
                  <a:pt x="952804" y="147154"/>
                </a:lnTo>
                <a:lnTo>
                  <a:pt x="987590" y="117284"/>
                </a:lnTo>
                <a:lnTo>
                  <a:pt x="1026693" y="92964"/>
                </a:lnTo>
                <a:lnTo>
                  <a:pt x="1069505" y="74828"/>
                </a:lnTo>
                <a:lnTo>
                  <a:pt x="1115377" y="63487"/>
                </a:lnTo>
                <a:lnTo>
                  <a:pt x="1163726" y="59575"/>
                </a:lnTo>
                <a:lnTo>
                  <a:pt x="1212062" y="63487"/>
                </a:lnTo>
                <a:lnTo>
                  <a:pt x="1257947" y="74828"/>
                </a:lnTo>
                <a:lnTo>
                  <a:pt x="1300759" y="92964"/>
                </a:lnTo>
                <a:lnTo>
                  <a:pt x="1339862" y="117284"/>
                </a:lnTo>
                <a:lnTo>
                  <a:pt x="1374648" y="147154"/>
                </a:lnTo>
                <a:lnTo>
                  <a:pt x="1404505" y="181978"/>
                </a:lnTo>
                <a:lnTo>
                  <a:pt x="1428800" y="221119"/>
                </a:lnTo>
                <a:lnTo>
                  <a:pt x="1446911" y="263956"/>
                </a:lnTo>
                <a:lnTo>
                  <a:pt x="1458239" y="309880"/>
                </a:lnTo>
                <a:lnTo>
                  <a:pt x="1462151" y="358267"/>
                </a:lnTo>
                <a:lnTo>
                  <a:pt x="1462151" y="161925"/>
                </a:lnTo>
                <a:lnTo>
                  <a:pt x="1416710" y="105054"/>
                </a:lnTo>
                <a:lnTo>
                  <a:pt x="1382318" y="74752"/>
                </a:lnTo>
                <a:lnTo>
                  <a:pt x="1344244" y="48983"/>
                </a:lnTo>
                <a:lnTo>
                  <a:pt x="1302918" y="28206"/>
                </a:lnTo>
                <a:lnTo>
                  <a:pt x="1258773" y="12827"/>
                </a:lnTo>
                <a:lnTo>
                  <a:pt x="1212227" y="3276"/>
                </a:lnTo>
                <a:lnTo>
                  <a:pt x="1163726" y="0"/>
                </a:lnTo>
                <a:lnTo>
                  <a:pt x="1115225" y="3276"/>
                </a:lnTo>
                <a:lnTo>
                  <a:pt x="1068679" y="12827"/>
                </a:lnTo>
                <a:lnTo>
                  <a:pt x="1024534" y="28206"/>
                </a:lnTo>
                <a:lnTo>
                  <a:pt x="983195" y="48983"/>
                </a:lnTo>
                <a:lnTo>
                  <a:pt x="945134" y="74752"/>
                </a:lnTo>
                <a:lnTo>
                  <a:pt x="910729" y="105054"/>
                </a:lnTo>
                <a:lnTo>
                  <a:pt x="880452" y="139471"/>
                </a:lnTo>
                <a:lnTo>
                  <a:pt x="854722" y="177584"/>
                </a:lnTo>
                <a:lnTo>
                  <a:pt x="833945" y="218948"/>
                </a:lnTo>
                <a:lnTo>
                  <a:pt x="818591" y="263131"/>
                </a:lnTo>
                <a:lnTo>
                  <a:pt x="809053" y="309714"/>
                </a:lnTo>
                <a:lnTo>
                  <a:pt x="805776" y="358267"/>
                </a:lnTo>
                <a:lnTo>
                  <a:pt x="809053" y="406819"/>
                </a:lnTo>
                <a:lnTo>
                  <a:pt x="818591" y="453402"/>
                </a:lnTo>
                <a:lnTo>
                  <a:pt x="833945" y="497586"/>
                </a:lnTo>
                <a:lnTo>
                  <a:pt x="854722" y="538949"/>
                </a:lnTo>
                <a:lnTo>
                  <a:pt x="880452" y="577062"/>
                </a:lnTo>
                <a:lnTo>
                  <a:pt x="910729" y="611479"/>
                </a:lnTo>
                <a:lnTo>
                  <a:pt x="945134" y="641781"/>
                </a:lnTo>
                <a:lnTo>
                  <a:pt x="983195" y="667550"/>
                </a:lnTo>
                <a:lnTo>
                  <a:pt x="1024534" y="688340"/>
                </a:lnTo>
                <a:lnTo>
                  <a:pt x="1068679" y="703719"/>
                </a:lnTo>
                <a:lnTo>
                  <a:pt x="1115225" y="713257"/>
                </a:lnTo>
                <a:lnTo>
                  <a:pt x="1163726" y="716534"/>
                </a:lnTo>
                <a:lnTo>
                  <a:pt x="1212227" y="713257"/>
                </a:lnTo>
                <a:lnTo>
                  <a:pt x="1258773" y="703719"/>
                </a:lnTo>
                <a:lnTo>
                  <a:pt x="1302918" y="688340"/>
                </a:lnTo>
                <a:lnTo>
                  <a:pt x="1344244" y="667550"/>
                </a:lnTo>
                <a:lnTo>
                  <a:pt x="1382318" y="641781"/>
                </a:lnTo>
                <a:lnTo>
                  <a:pt x="1416710" y="611479"/>
                </a:lnTo>
                <a:lnTo>
                  <a:pt x="1446999" y="577062"/>
                </a:lnTo>
                <a:lnTo>
                  <a:pt x="1472730" y="538949"/>
                </a:lnTo>
                <a:lnTo>
                  <a:pt x="1493494" y="497586"/>
                </a:lnTo>
                <a:lnTo>
                  <a:pt x="1508861" y="453402"/>
                </a:lnTo>
                <a:lnTo>
                  <a:pt x="1518399" y="406819"/>
                </a:lnTo>
                <a:lnTo>
                  <a:pt x="1521675" y="358267"/>
                </a:lnTo>
                <a:close/>
              </a:path>
              <a:path extrusionOk="0" h="1457325" w="1799590">
                <a:moveTo>
                  <a:pt x="1799018" y="883767"/>
                </a:moveTo>
                <a:lnTo>
                  <a:pt x="1790534" y="840524"/>
                </a:lnTo>
                <a:lnTo>
                  <a:pt x="1782572" y="827405"/>
                </a:lnTo>
                <a:lnTo>
                  <a:pt x="1767535" y="802627"/>
                </a:lnTo>
                <a:lnTo>
                  <a:pt x="1737791" y="779932"/>
                </a:lnTo>
                <a:lnTo>
                  <a:pt x="1737791" y="883767"/>
                </a:lnTo>
                <a:lnTo>
                  <a:pt x="1737664" y="885812"/>
                </a:lnTo>
                <a:lnTo>
                  <a:pt x="1725879" y="926134"/>
                </a:lnTo>
                <a:lnTo>
                  <a:pt x="1252194" y="1312926"/>
                </a:lnTo>
                <a:lnTo>
                  <a:pt x="1219885" y="1336395"/>
                </a:lnTo>
                <a:lnTo>
                  <a:pt x="1185252" y="1355991"/>
                </a:lnTo>
                <a:lnTo>
                  <a:pt x="1148626" y="1371549"/>
                </a:lnTo>
                <a:lnTo>
                  <a:pt x="1110335" y="1382864"/>
                </a:lnTo>
                <a:lnTo>
                  <a:pt x="1060119" y="1392097"/>
                </a:lnTo>
                <a:lnTo>
                  <a:pt x="1011516" y="1395691"/>
                </a:lnTo>
                <a:lnTo>
                  <a:pt x="963091" y="1393634"/>
                </a:lnTo>
                <a:lnTo>
                  <a:pt x="913460" y="1385938"/>
                </a:lnTo>
                <a:lnTo>
                  <a:pt x="861199" y="1372603"/>
                </a:lnTo>
                <a:lnTo>
                  <a:pt x="803516" y="1353159"/>
                </a:lnTo>
                <a:lnTo>
                  <a:pt x="623290" y="1295882"/>
                </a:lnTo>
                <a:lnTo>
                  <a:pt x="431838" y="1235049"/>
                </a:lnTo>
                <a:lnTo>
                  <a:pt x="428701" y="1234554"/>
                </a:lnTo>
                <a:lnTo>
                  <a:pt x="315772" y="1234554"/>
                </a:lnTo>
                <a:lnTo>
                  <a:pt x="315772" y="885812"/>
                </a:lnTo>
                <a:lnTo>
                  <a:pt x="429856" y="885812"/>
                </a:lnTo>
                <a:lnTo>
                  <a:pt x="434098" y="884910"/>
                </a:lnTo>
                <a:lnTo>
                  <a:pt x="495363" y="857656"/>
                </a:lnTo>
                <a:lnTo>
                  <a:pt x="539965" y="841171"/>
                </a:lnTo>
                <a:lnTo>
                  <a:pt x="585558" y="830821"/>
                </a:lnTo>
                <a:lnTo>
                  <a:pt x="631647" y="826516"/>
                </a:lnTo>
                <a:lnTo>
                  <a:pt x="677735" y="828230"/>
                </a:lnTo>
                <a:lnTo>
                  <a:pt x="723341" y="835901"/>
                </a:lnTo>
                <a:lnTo>
                  <a:pt x="767969" y="849452"/>
                </a:lnTo>
                <a:lnTo>
                  <a:pt x="811110" y="868870"/>
                </a:lnTo>
                <a:lnTo>
                  <a:pt x="852284" y="894067"/>
                </a:lnTo>
                <a:lnTo>
                  <a:pt x="870508" y="915276"/>
                </a:lnTo>
                <a:lnTo>
                  <a:pt x="892505" y="931100"/>
                </a:lnTo>
                <a:lnTo>
                  <a:pt x="917333" y="940981"/>
                </a:lnTo>
                <a:lnTo>
                  <a:pt x="944105" y="944397"/>
                </a:lnTo>
                <a:lnTo>
                  <a:pt x="1239316" y="944397"/>
                </a:lnTo>
                <a:lnTo>
                  <a:pt x="1258862" y="948817"/>
                </a:lnTo>
                <a:lnTo>
                  <a:pt x="1274965" y="960843"/>
                </a:lnTo>
                <a:lnTo>
                  <a:pt x="1285989" y="978662"/>
                </a:lnTo>
                <a:lnTo>
                  <a:pt x="1290294" y="1000467"/>
                </a:lnTo>
                <a:lnTo>
                  <a:pt x="1289316" y="1013040"/>
                </a:lnTo>
                <a:lnTo>
                  <a:pt x="1267993" y="1050467"/>
                </a:lnTo>
                <a:lnTo>
                  <a:pt x="1228420" y="1058811"/>
                </a:lnTo>
                <a:lnTo>
                  <a:pt x="900049" y="1058811"/>
                </a:lnTo>
                <a:lnTo>
                  <a:pt x="888111" y="1061173"/>
                </a:lnTo>
                <a:lnTo>
                  <a:pt x="878255" y="1067625"/>
                </a:lnTo>
                <a:lnTo>
                  <a:pt x="871524" y="1077239"/>
                </a:lnTo>
                <a:lnTo>
                  <a:pt x="868946" y="1089075"/>
                </a:lnTo>
                <a:lnTo>
                  <a:pt x="871245" y="1101153"/>
                </a:lnTo>
                <a:lnTo>
                  <a:pt x="877785" y="1111034"/>
                </a:lnTo>
                <a:lnTo>
                  <a:pt x="887577" y="1117701"/>
                </a:lnTo>
                <a:lnTo>
                  <a:pt x="899591" y="1120152"/>
                </a:lnTo>
                <a:lnTo>
                  <a:pt x="1241945" y="1120152"/>
                </a:lnTo>
                <a:lnTo>
                  <a:pt x="1297178" y="1109535"/>
                </a:lnTo>
                <a:lnTo>
                  <a:pt x="1350378" y="1084834"/>
                </a:lnTo>
                <a:lnTo>
                  <a:pt x="1448917" y="1007376"/>
                </a:lnTo>
                <a:lnTo>
                  <a:pt x="1657007" y="838885"/>
                </a:lnTo>
                <a:lnTo>
                  <a:pt x="1672983" y="829614"/>
                </a:lnTo>
                <a:lnTo>
                  <a:pt x="1721980" y="843661"/>
                </a:lnTo>
                <a:lnTo>
                  <a:pt x="1737791" y="883767"/>
                </a:lnTo>
                <a:lnTo>
                  <a:pt x="1737791" y="779932"/>
                </a:lnTo>
                <a:lnTo>
                  <a:pt x="1733410" y="776579"/>
                </a:lnTo>
                <a:lnTo>
                  <a:pt x="1694307" y="765962"/>
                </a:lnTo>
                <a:lnTo>
                  <a:pt x="1654263" y="771042"/>
                </a:lnTo>
                <a:lnTo>
                  <a:pt x="1617332" y="792124"/>
                </a:lnTo>
                <a:lnTo>
                  <a:pt x="1351457" y="1007376"/>
                </a:lnTo>
                <a:lnTo>
                  <a:pt x="1351572" y="999439"/>
                </a:lnTo>
                <a:lnTo>
                  <a:pt x="1342148" y="954176"/>
                </a:lnTo>
                <a:lnTo>
                  <a:pt x="1317866" y="917181"/>
                </a:lnTo>
                <a:lnTo>
                  <a:pt x="1282382" y="892213"/>
                </a:lnTo>
                <a:lnTo>
                  <a:pt x="1239316" y="883043"/>
                </a:lnTo>
                <a:lnTo>
                  <a:pt x="944105" y="883043"/>
                </a:lnTo>
                <a:lnTo>
                  <a:pt x="931608" y="881253"/>
                </a:lnTo>
                <a:lnTo>
                  <a:pt x="919962" y="876071"/>
                </a:lnTo>
                <a:lnTo>
                  <a:pt x="909650" y="867803"/>
                </a:lnTo>
                <a:lnTo>
                  <a:pt x="901166" y="856742"/>
                </a:lnTo>
                <a:lnTo>
                  <a:pt x="899045" y="853186"/>
                </a:lnTo>
                <a:lnTo>
                  <a:pt x="896099" y="850226"/>
                </a:lnTo>
                <a:lnTo>
                  <a:pt x="892848" y="847661"/>
                </a:lnTo>
                <a:lnTo>
                  <a:pt x="862152" y="826516"/>
                </a:lnTo>
                <a:lnTo>
                  <a:pt x="859167" y="824458"/>
                </a:lnTo>
                <a:lnTo>
                  <a:pt x="806818" y="796226"/>
                </a:lnTo>
                <a:lnTo>
                  <a:pt x="760526" y="779551"/>
                </a:lnTo>
                <a:lnTo>
                  <a:pt x="712762" y="768807"/>
                </a:lnTo>
                <a:lnTo>
                  <a:pt x="664044" y="763917"/>
                </a:lnTo>
                <a:lnTo>
                  <a:pt x="614921" y="764819"/>
                </a:lnTo>
                <a:lnTo>
                  <a:pt x="565937" y="771448"/>
                </a:lnTo>
                <a:lnTo>
                  <a:pt x="517601" y="783729"/>
                </a:lnTo>
                <a:lnTo>
                  <a:pt x="470471" y="801585"/>
                </a:lnTo>
                <a:lnTo>
                  <a:pt x="419061" y="824458"/>
                </a:lnTo>
                <a:lnTo>
                  <a:pt x="315772" y="824458"/>
                </a:lnTo>
                <a:lnTo>
                  <a:pt x="315772" y="807948"/>
                </a:lnTo>
                <a:lnTo>
                  <a:pt x="315772" y="777265"/>
                </a:lnTo>
                <a:lnTo>
                  <a:pt x="313372" y="765327"/>
                </a:lnTo>
                <a:lnTo>
                  <a:pt x="306806" y="755586"/>
                </a:lnTo>
                <a:lnTo>
                  <a:pt x="297065" y="749007"/>
                </a:lnTo>
                <a:lnTo>
                  <a:pt x="285140" y="746594"/>
                </a:lnTo>
                <a:lnTo>
                  <a:pt x="254482" y="746594"/>
                </a:lnTo>
                <a:lnTo>
                  <a:pt x="254482" y="807948"/>
                </a:lnTo>
                <a:lnTo>
                  <a:pt x="254482" y="1313903"/>
                </a:lnTo>
                <a:lnTo>
                  <a:pt x="61290" y="1313903"/>
                </a:lnTo>
                <a:lnTo>
                  <a:pt x="61290" y="807948"/>
                </a:lnTo>
                <a:lnTo>
                  <a:pt x="254482" y="807948"/>
                </a:lnTo>
                <a:lnTo>
                  <a:pt x="254482" y="746594"/>
                </a:lnTo>
                <a:lnTo>
                  <a:pt x="30645" y="746594"/>
                </a:lnTo>
                <a:lnTo>
                  <a:pt x="18719" y="749007"/>
                </a:lnTo>
                <a:lnTo>
                  <a:pt x="8978" y="755586"/>
                </a:lnTo>
                <a:lnTo>
                  <a:pt x="2413" y="765327"/>
                </a:lnTo>
                <a:lnTo>
                  <a:pt x="0" y="777265"/>
                </a:lnTo>
                <a:lnTo>
                  <a:pt x="0" y="1344561"/>
                </a:lnTo>
                <a:lnTo>
                  <a:pt x="2413" y="1356499"/>
                </a:lnTo>
                <a:lnTo>
                  <a:pt x="8978" y="1366253"/>
                </a:lnTo>
                <a:lnTo>
                  <a:pt x="18719" y="1372831"/>
                </a:lnTo>
                <a:lnTo>
                  <a:pt x="30645" y="1375232"/>
                </a:lnTo>
                <a:lnTo>
                  <a:pt x="285127" y="1375232"/>
                </a:lnTo>
                <a:lnTo>
                  <a:pt x="297053" y="1372831"/>
                </a:lnTo>
                <a:lnTo>
                  <a:pt x="306793" y="1366253"/>
                </a:lnTo>
                <a:lnTo>
                  <a:pt x="313359" y="1356499"/>
                </a:lnTo>
                <a:lnTo>
                  <a:pt x="315772" y="1344561"/>
                </a:lnTo>
                <a:lnTo>
                  <a:pt x="315772" y="1313903"/>
                </a:lnTo>
                <a:lnTo>
                  <a:pt x="315772" y="1295882"/>
                </a:lnTo>
                <a:lnTo>
                  <a:pt x="420814" y="1295882"/>
                </a:lnTo>
                <a:lnTo>
                  <a:pt x="784288" y="1411401"/>
                </a:lnTo>
                <a:lnTo>
                  <a:pt x="843813" y="1431417"/>
                </a:lnTo>
                <a:lnTo>
                  <a:pt x="899604" y="1445717"/>
                </a:lnTo>
                <a:lnTo>
                  <a:pt x="952893" y="1454302"/>
                </a:lnTo>
                <a:lnTo>
                  <a:pt x="1004925" y="1457159"/>
                </a:lnTo>
                <a:lnTo>
                  <a:pt x="1046581" y="1455318"/>
                </a:lnTo>
                <a:lnTo>
                  <a:pt x="1088872" y="1449806"/>
                </a:lnTo>
                <a:lnTo>
                  <a:pt x="1132459" y="1440611"/>
                </a:lnTo>
                <a:lnTo>
                  <a:pt x="1177963" y="1427759"/>
                </a:lnTo>
                <a:lnTo>
                  <a:pt x="1213942" y="1414145"/>
                </a:lnTo>
                <a:lnTo>
                  <a:pt x="1246733" y="1395691"/>
                </a:lnTo>
                <a:lnTo>
                  <a:pt x="1252956" y="1391234"/>
                </a:lnTo>
                <a:lnTo>
                  <a:pt x="1769097" y="970000"/>
                </a:lnTo>
                <a:lnTo>
                  <a:pt x="1792884" y="927481"/>
                </a:lnTo>
                <a:lnTo>
                  <a:pt x="1799018" y="883767"/>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8" name="Google Shape;338;g16a1872c9a8_0_11"/>
          <p:cNvSpPr txBox="1"/>
          <p:nvPr/>
        </p:nvSpPr>
        <p:spPr>
          <a:xfrm>
            <a:off x="11909518" y="4906208"/>
            <a:ext cx="29541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Personal Savings</a:t>
            </a:r>
            <a:endParaRPr sz="3000">
              <a:latin typeface="Trebuchet MS"/>
              <a:ea typeface="Trebuchet MS"/>
              <a:cs typeface="Trebuchet MS"/>
              <a:sym typeface="Trebuchet MS"/>
            </a:endParaRPr>
          </a:p>
        </p:txBody>
      </p:sp>
      <p:pic>
        <p:nvPicPr>
          <p:cNvPr id="339" name="Google Shape;339;g16a1872c9a8_0_11"/>
          <p:cNvPicPr preferRelativeResize="0"/>
          <p:nvPr/>
        </p:nvPicPr>
        <p:blipFill rotWithShape="1">
          <a:blip r:embed="rId3">
            <a:alphaModFix/>
          </a:blip>
          <a:srcRect b="0" l="0" r="0" t="0"/>
          <a:stretch/>
        </p:blipFill>
        <p:spPr>
          <a:xfrm>
            <a:off x="1268621" y="2586220"/>
            <a:ext cx="4629150" cy="342899"/>
          </a:xfrm>
          <a:prstGeom prst="rect">
            <a:avLst/>
          </a:prstGeom>
          <a:noFill/>
          <a:ln>
            <a:noFill/>
          </a:ln>
        </p:spPr>
      </p:pic>
      <p:sp>
        <p:nvSpPr>
          <p:cNvPr id="340" name="Google Shape;340;g16a1872c9a8_0_11"/>
          <p:cNvSpPr txBox="1"/>
          <p:nvPr/>
        </p:nvSpPr>
        <p:spPr>
          <a:xfrm>
            <a:off x="1496775" y="4572000"/>
            <a:ext cx="4468500" cy="2629500"/>
          </a:xfrm>
          <a:prstGeom prst="rect">
            <a:avLst/>
          </a:prstGeom>
          <a:noFill/>
          <a:ln>
            <a:noFill/>
          </a:ln>
        </p:spPr>
        <p:txBody>
          <a:bodyPr anchorCtr="0" anchor="t" bIns="0" lIns="0" spcFirstLastPara="1" rIns="0" wrap="square" tIns="12050">
            <a:spAutoFit/>
          </a:bodyPr>
          <a:lstStyle/>
          <a:p>
            <a:pPr indent="0" lvl="0" marL="12700" marR="5080" rtl="0" algn="l">
              <a:lnSpc>
                <a:spcPct val="116700"/>
              </a:lnSpc>
              <a:spcBef>
                <a:spcPts val="0"/>
              </a:spcBef>
              <a:spcAft>
                <a:spcPts val="0"/>
              </a:spcAft>
              <a:buNone/>
            </a:pPr>
            <a:r>
              <a:rPr lang="en-US" sz="3000">
                <a:latin typeface="Trebuchet MS"/>
                <a:ea typeface="Trebuchet MS"/>
                <a:cs typeface="Trebuchet MS"/>
                <a:sym typeface="Trebuchet MS"/>
              </a:rPr>
              <a:t>We will combine the savings we </a:t>
            </a:r>
            <a:r>
              <a:rPr lang="en-US" sz="3000">
                <a:solidFill>
                  <a:schemeClr val="dk1"/>
                </a:solidFill>
                <a:latin typeface="Trebuchet MS"/>
                <a:ea typeface="Trebuchet MS"/>
                <a:cs typeface="Trebuchet MS"/>
                <a:sym typeface="Trebuchet MS"/>
              </a:rPr>
              <a:t>we have accumulated or</a:t>
            </a:r>
            <a:r>
              <a:rPr lang="en-US" sz="3000">
                <a:latin typeface="Trebuchet MS"/>
                <a:ea typeface="Trebuchet MS"/>
                <a:cs typeface="Trebuchet MS"/>
                <a:sym typeface="Trebuchet MS"/>
              </a:rPr>
              <a:t> earned from our works and other businesses </a:t>
            </a:r>
            <a:endParaRPr sz="3000">
              <a:latin typeface="Trebuchet MS"/>
              <a:ea typeface="Trebuchet MS"/>
              <a:cs typeface="Trebuchet MS"/>
              <a:sym typeface="Trebuchet MS"/>
            </a:endParaRPr>
          </a:p>
        </p:txBody>
      </p:sp>
      <p:pic>
        <p:nvPicPr>
          <p:cNvPr id="341" name="Google Shape;341;g16a1872c9a8_0_11"/>
          <p:cNvPicPr preferRelativeResize="0"/>
          <p:nvPr/>
        </p:nvPicPr>
        <p:blipFill rotWithShape="1">
          <a:blip r:embed="rId4">
            <a:alphaModFix/>
          </a:blip>
          <a:srcRect b="0" l="0" r="0" t="0"/>
          <a:stretch/>
        </p:blipFill>
        <p:spPr>
          <a:xfrm>
            <a:off x="1268625" y="2548928"/>
            <a:ext cx="4629151" cy="380200"/>
          </a:xfrm>
          <a:prstGeom prst="rect">
            <a:avLst/>
          </a:prstGeom>
          <a:noFill/>
          <a:ln>
            <a:noFill/>
          </a:ln>
        </p:spPr>
      </p:pic>
      <p:pic>
        <p:nvPicPr>
          <p:cNvPr id="342" name="Google Shape;342;g16a1872c9a8_0_11"/>
          <p:cNvPicPr preferRelativeResize="0"/>
          <p:nvPr/>
        </p:nvPicPr>
        <p:blipFill rotWithShape="1">
          <a:blip r:embed="rId5">
            <a:alphaModFix/>
          </a:blip>
          <a:srcRect b="0" l="0" r="0" t="0"/>
          <a:stretch/>
        </p:blipFill>
        <p:spPr>
          <a:xfrm>
            <a:off x="1128325" y="2530325"/>
            <a:ext cx="5120875" cy="41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 name="Shape 59"/>
        <p:cNvGrpSpPr/>
        <p:nvPr/>
      </p:nvGrpSpPr>
      <p:grpSpPr>
        <a:xfrm>
          <a:off x="0" y="0"/>
          <a:ext cx="0" cy="0"/>
          <a:chOff x="0" y="0"/>
          <a:chExt cx="0" cy="0"/>
        </a:xfrm>
      </p:grpSpPr>
      <p:sp>
        <p:nvSpPr>
          <p:cNvPr id="60" name="Google Shape;60;p11"/>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1" name="Google Shape;61;p11"/>
          <p:cNvPicPr preferRelativeResize="0"/>
          <p:nvPr/>
        </p:nvPicPr>
        <p:blipFill rotWithShape="1">
          <a:blip r:embed="rId3">
            <a:alphaModFix/>
          </a:blip>
          <a:srcRect b="0" l="0" r="0" t="0"/>
          <a:stretch/>
        </p:blipFill>
        <p:spPr>
          <a:xfrm>
            <a:off x="7287956" y="0"/>
            <a:ext cx="11000042" cy="10286999"/>
          </a:xfrm>
          <a:prstGeom prst="rect">
            <a:avLst/>
          </a:prstGeom>
          <a:noFill/>
          <a:ln>
            <a:noFill/>
          </a:ln>
        </p:spPr>
      </p:pic>
      <p:sp>
        <p:nvSpPr>
          <p:cNvPr id="62" name="Google Shape;62;p11"/>
          <p:cNvSpPr/>
          <p:nvPr/>
        </p:nvSpPr>
        <p:spPr>
          <a:xfrm>
            <a:off x="1027950" y="8571242"/>
            <a:ext cx="701675" cy="681990"/>
          </a:xfrm>
          <a:custGeom>
            <a:rect b="b" l="l" r="r" t="t"/>
            <a:pathLst>
              <a:path extrusionOk="0" h="681990" w="701675">
                <a:moveTo>
                  <a:pt x="538403" y="499986"/>
                </a:moveTo>
                <a:lnTo>
                  <a:pt x="342811" y="424484"/>
                </a:lnTo>
                <a:lnTo>
                  <a:pt x="275361" y="401091"/>
                </a:lnTo>
                <a:lnTo>
                  <a:pt x="236181" y="394474"/>
                </a:lnTo>
                <a:lnTo>
                  <a:pt x="226174" y="394881"/>
                </a:lnTo>
                <a:lnTo>
                  <a:pt x="38709" y="456057"/>
                </a:lnTo>
                <a:lnTo>
                  <a:pt x="8331" y="484073"/>
                </a:lnTo>
                <a:lnTo>
                  <a:pt x="0" y="510413"/>
                </a:lnTo>
                <a:lnTo>
                  <a:pt x="50" y="635977"/>
                </a:lnTo>
                <a:lnTo>
                  <a:pt x="50" y="639622"/>
                </a:lnTo>
                <a:lnTo>
                  <a:pt x="22529" y="675297"/>
                </a:lnTo>
                <a:lnTo>
                  <a:pt x="47066" y="681723"/>
                </a:lnTo>
                <a:lnTo>
                  <a:pt x="54381" y="681012"/>
                </a:lnTo>
                <a:lnTo>
                  <a:pt x="531901" y="515264"/>
                </a:lnTo>
                <a:lnTo>
                  <a:pt x="538403" y="505929"/>
                </a:lnTo>
                <a:lnTo>
                  <a:pt x="538403" y="499986"/>
                </a:lnTo>
                <a:close/>
              </a:path>
              <a:path extrusionOk="0" h="681990" w="701675">
                <a:moveTo>
                  <a:pt x="701497" y="302437"/>
                </a:moveTo>
                <a:lnTo>
                  <a:pt x="693458" y="261607"/>
                </a:lnTo>
                <a:lnTo>
                  <a:pt x="670547" y="226822"/>
                </a:lnTo>
                <a:lnTo>
                  <a:pt x="636130" y="203111"/>
                </a:lnTo>
                <a:lnTo>
                  <a:pt x="57950" y="1498"/>
                </a:lnTo>
                <a:lnTo>
                  <a:pt x="47040" y="0"/>
                </a:lnTo>
                <a:lnTo>
                  <a:pt x="43383" y="76"/>
                </a:lnTo>
                <a:lnTo>
                  <a:pt x="8928" y="18643"/>
                </a:lnTo>
                <a:lnTo>
                  <a:pt x="0" y="171462"/>
                </a:lnTo>
                <a:lnTo>
                  <a:pt x="1041" y="178295"/>
                </a:lnTo>
                <a:lnTo>
                  <a:pt x="21386" y="214198"/>
                </a:lnTo>
                <a:lnTo>
                  <a:pt x="369252" y="340931"/>
                </a:lnTo>
                <a:lnTo>
                  <a:pt x="640118" y="434517"/>
                </a:lnTo>
                <a:lnTo>
                  <a:pt x="643572" y="435711"/>
                </a:lnTo>
                <a:lnTo>
                  <a:pt x="647128" y="436486"/>
                </a:lnTo>
                <a:lnTo>
                  <a:pt x="654418" y="437210"/>
                </a:lnTo>
                <a:lnTo>
                  <a:pt x="658050" y="437146"/>
                </a:lnTo>
                <a:lnTo>
                  <a:pt x="692404" y="418858"/>
                </a:lnTo>
                <a:lnTo>
                  <a:pt x="701459" y="395490"/>
                </a:lnTo>
                <a:lnTo>
                  <a:pt x="701497" y="30243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3" name="Google Shape;63;p11"/>
          <p:cNvPicPr preferRelativeResize="0"/>
          <p:nvPr/>
        </p:nvPicPr>
        <p:blipFill rotWithShape="1">
          <a:blip r:embed="rId4">
            <a:alphaModFix/>
          </a:blip>
          <a:srcRect b="0" l="0" r="0" t="0"/>
          <a:stretch/>
        </p:blipFill>
        <p:spPr>
          <a:xfrm>
            <a:off x="1028700" y="2583476"/>
            <a:ext cx="5438774" cy="400049"/>
          </a:xfrm>
          <a:prstGeom prst="rect">
            <a:avLst/>
          </a:prstGeom>
          <a:noFill/>
          <a:ln>
            <a:noFill/>
          </a:ln>
        </p:spPr>
      </p:pic>
      <p:sp>
        <p:nvSpPr>
          <p:cNvPr id="64" name="Google Shape;64;p11"/>
          <p:cNvSpPr txBox="1"/>
          <p:nvPr/>
        </p:nvSpPr>
        <p:spPr>
          <a:xfrm>
            <a:off x="1016000" y="876325"/>
            <a:ext cx="5670000" cy="132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500">
                <a:latin typeface="Lucida Sans"/>
                <a:ea typeface="Lucida Sans"/>
                <a:cs typeface="Lucida Sans"/>
                <a:sym typeface="Lucida Sans"/>
              </a:rPr>
              <a:t>Summary</a:t>
            </a:r>
            <a:endParaRPr sz="8500">
              <a:latin typeface="Lucida Sans"/>
              <a:ea typeface="Lucida Sans"/>
              <a:cs typeface="Lucida Sans"/>
              <a:sym typeface="Lucida Sans"/>
            </a:endParaRPr>
          </a:p>
        </p:txBody>
      </p:sp>
      <p:sp>
        <p:nvSpPr>
          <p:cNvPr id="65" name="Google Shape;65;p11"/>
          <p:cNvSpPr txBox="1"/>
          <p:nvPr/>
        </p:nvSpPr>
        <p:spPr>
          <a:xfrm>
            <a:off x="1016000" y="3512875"/>
            <a:ext cx="5670000" cy="4261500"/>
          </a:xfrm>
          <a:prstGeom prst="rect">
            <a:avLst/>
          </a:prstGeom>
          <a:noFill/>
          <a:ln>
            <a:noFill/>
          </a:ln>
        </p:spPr>
        <p:txBody>
          <a:bodyPr anchorCtr="0" anchor="t" bIns="0" lIns="0" spcFirstLastPara="1" rIns="0" wrap="square" tIns="12050">
            <a:spAutoFit/>
          </a:bodyPr>
          <a:lstStyle/>
          <a:p>
            <a:pPr indent="0" lvl="0" marL="12700" marR="5080" rtl="0" algn="l">
              <a:lnSpc>
                <a:spcPct val="116700"/>
              </a:lnSpc>
              <a:spcBef>
                <a:spcPts val="0"/>
              </a:spcBef>
              <a:spcAft>
                <a:spcPts val="0"/>
              </a:spcAft>
              <a:buClr>
                <a:srgbClr val="000000"/>
              </a:buClr>
              <a:buFont typeface="Arial"/>
              <a:buNone/>
            </a:pPr>
            <a:r>
              <a:rPr lang="en-US" sz="2400">
                <a:latin typeface="Trebuchet MS"/>
                <a:ea typeface="Trebuchet MS"/>
                <a:cs typeface="Trebuchet MS"/>
                <a:sym typeface="Trebuchet MS"/>
              </a:rPr>
              <a:t>During the Covid-19 epidemic, online food delivery had a huge influence in the Philippines. It has been demonstrated that internet meal delivery benefits clients. Looking at it from a broader viewpoint, Online Meal Delivery serves as an excellent concept for customers because you don't have to stand in line, go to restaurants, cafes, or fast foods to get your food.</a:t>
            </a:r>
            <a:endParaRPr sz="2100">
              <a:latin typeface="Trebuchet MS"/>
              <a:ea typeface="Trebuchet MS"/>
              <a:cs typeface="Trebuchet MS"/>
              <a:sym typeface="Trebuchet MS"/>
            </a:endParaRPr>
          </a:p>
        </p:txBody>
      </p:sp>
      <p:pic>
        <p:nvPicPr>
          <p:cNvPr id="66" name="Google Shape;66;p11"/>
          <p:cNvPicPr preferRelativeResize="0"/>
          <p:nvPr/>
        </p:nvPicPr>
        <p:blipFill rotWithShape="1">
          <a:blip r:embed="rId5">
            <a:alphaModFix/>
          </a:blip>
          <a:srcRect b="0" l="0" r="0" t="0"/>
          <a:stretch/>
        </p:blipFill>
        <p:spPr>
          <a:xfrm>
            <a:off x="958750" y="2574800"/>
            <a:ext cx="5510526" cy="41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6" name="Shape 346"/>
        <p:cNvGrpSpPr/>
        <p:nvPr/>
      </p:nvGrpSpPr>
      <p:grpSpPr>
        <a:xfrm>
          <a:off x="0" y="0"/>
          <a:ext cx="0" cy="0"/>
          <a:chOff x="0" y="0"/>
          <a:chExt cx="0" cy="0"/>
        </a:xfrm>
      </p:grpSpPr>
      <p:sp>
        <p:nvSpPr>
          <p:cNvPr id="347" name="Google Shape;347;g16a1872c9a8_0_47"/>
          <p:cNvSpPr/>
          <p:nvPr/>
        </p:nvSpPr>
        <p:spPr>
          <a:xfrm>
            <a:off x="0" y="0"/>
            <a:ext cx="7849870" cy="10287000"/>
          </a:xfrm>
          <a:custGeom>
            <a:rect b="b" l="l" r="r" t="t"/>
            <a:pathLst>
              <a:path extrusionOk="0" h="10287000" w="7849870">
                <a:moveTo>
                  <a:pt x="7849679" y="10286998"/>
                </a:moveTo>
                <a:lnTo>
                  <a:pt x="0" y="10286998"/>
                </a:lnTo>
                <a:lnTo>
                  <a:pt x="0" y="0"/>
                </a:lnTo>
                <a:lnTo>
                  <a:pt x="7849679" y="0"/>
                </a:lnTo>
                <a:lnTo>
                  <a:pt x="7849679" y="10286998"/>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8" name="Google Shape;348;g16a1872c9a8_0_47"/>
          <p:cNvSpPr txBox="1"/>
          <p:nvPr>
            <p:ph type="title"/>
          </p:nvPr>
        </p:nvSpPr>
        <p:spPr>
          <a:xfrm>
            <a:off x="1268627" y="814300"/>
            <a:ext cx="4924800" cy="1321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500">
                <a:latin typeface="Lucida Sans"/>
                <a:ea typeface="Lucida Sans"/>
                <a:cs typeface="Lucida Sans"/>
                <a:sym typeface="Lucida Sans"/>
              </a:rPr>
              <a:t>Funding</a:t>
            </a:r>
            <a:endParaRPr sz="8500">
              <a:latin typeface="Lucida Sans"/>
              <a:ea typeface="Lucida Sans"/>
              <a:cs typeface="Lucida Sans"/>
              <a:sym typeface="Lucida Sans"/>
            </a:endParaRPr>
          </a:p>
        </p:txBody>
      </p:sp>
      <p:pic>
        <p:nvPicPr>
          <p:cNvPr id="349" name="Google Shape;349;g16a1872c9a8_0_47"/>
          <p:cNvPicPr preferRelativeResize="0"/>
          <p:nvPr/>
        </p:nvPicPr>
        <p:blipFill rotWithShape="1">
          <a:blip r:embed="rId3">
            <a:alphaModFix/>
          </a:blip>
          <a:srcRect b="0" l="0" r="0" t="0"/>
          <a:stretch/>
        </p:blipFill>
        <p:spPr>
          <a:xfrm>
            <a:off x="1268621" y="2586220"/>
            <a:ext cx="4629150" cy="342899"/>
          </a:xfrm>
          <a:prstGeom prst="rect">
            <a:avLst/>
          </a:prstGeom>
          <a:noFill/>
          <a:ln>
            <a:noFill/>
          </a:ln>
        </p:spPr>
      </p:pic>
      <p:sp>
        <p:nvSpPr>
          <p:cNvPr id="350" name="Google Shape;350;g16a1872c9a8_0_47"/>
          <p:cNvSpPr txBox="1"/>
          <p:nvPr/>
        </p:nvSpPr>
        <p:spPr>
          <a:xfrm>
            <a:off x="1496775" y="4572000"/>
            <a:ext cx="4468500" cy="2090700"/>
          </a:xfrm>
          <a:prstGeom prst="rect">
            <a:avLst/>
          </a:prstGeom>
          <a:noFill/>
          <a:ln>
            <a:noFill/>
          </a:ln>
        </p:spPr>
        <p:txBody>
          <a:bodyPr anchorCtr="0" anchor="t" bIns="0" lIns="0" spcFirstLastPara="1" rIns="0" wrap="square" tIns="12050">
            <a:spAutoFit/>
          </a:bodyPr>
          <a:lstStyle/>
          <a:p>
            <a:pPr indent="0" lvl="0" marL="12700" marR="5080" rtl="0" algn="l">
              <a:lnSpc>
                <a:spcPct val="116700"/>
              </a:lnSpc>
              <a:spcBef>
                <a:spcPts val="0"/>
              </a:spcBef>
              <a:spcAft>
                <a:spcPts val="0"/>
              </a:spcAft>
              <a:buNone/>
            </a:pPr>
            <a:r>
              <a:rPr lang="en-US" sz="3000">
                <a:latin typeface="Trebuchet MS"/>
                <a:ea typeface="Trebuchet MS"/>
                <a:cs typeface="Trebuchet MS"/>
                <a:sym typeface="Trebuchet MS"/>
              </a:rPr>
              <a:t>We will obtain a personal loan from our </a:t>
            </a:r>
            <a:r>
              <a:rPr lang="en-US" sz="3000">
                <a:latin typeface="Trebuchet MS"/>
                <a:ea typeface="Trebuchet MS"/>
                <a:cs typeface="Trebuchet MS"/>
                <a:sym typeface="Trebuchet MS"/>
              </a:rPr>
              <a:t>current</a:t>
            </a:r>
            <a:r>
              <a:rPr lang="en-US" sz="3000">
                <a:latin typeface="Trebuchet MS"/>
                <a:ea typeface="Trebuchet MS"/>
                <a:cs typeface="Trebuchet MS"/>
                <a:sym typeface="Trebuchet MS"/>
              </a:rPr>
              <a:t> banks and search around for good deals</a:t>
            </a:r>
            <a:endParaRPr sz="3000">
              <a:latin typeface="Trebuchet MS"/>
              <a:ea typeface="Trebuchet MS"/>
              <a:cs typeface="Trebuchet MS"/>
              <a:sym typeface="Trebuchet MS"/>
            </a:endParaRPr>
          </a:p>
        </p:txBody>
      </p:sp>
      <p:pic>
        <p:nvPicPr>
          <p:cNvPr id="351" name="Google Shape;351;g16a1872c9a8_0_47"/>
          <p:cNvPicPr preferRelativeResize="0"/>
          <p:nvPr/>
        </p:nvPicPr>
        <p:blipFill rotWithShape="1">
          <a:blip r:embed="rId4">
            <a:alphaModFix/>
          </a:blip>
          <a:srcRect b="0" l="0" r="0" t="0"/>
          <a:stretch/>
        </p:blipFill>
        <p:spPr>
          <a:xfrm>
            <a:off x="1268625" y="2548928"/>
            <a:ext cx="4629151" cy="380200"/>
          </a:xfrm>
          <a:prstGeom prst="rect">
            <a:avLst/>
          </a:prstGeom>
          <a:noFill/>
          <a:ln>
            <a:noFill/>
          </a:ln>
        </p:spPr>
      </p:pic>
      <p:sp>
        <p:nvSpPr>
          <p:cNvPr id="352" name="Google Shape;352;g16a1872c9a8_0_47"/>
          <p:cNvSpPr/>
          <p:nvPr/>
        </p:nvSpPr>
        <p:spPr>
          <a:xfrm>
            <a:off x="9454181" y="5542253"/>
            <a:ext cx="7401559" cy="0"/>
          </a:xfrm>
          <a:custGeom>
            <a:rect b="b" l="l" r="r" t="t"/>
            <a:pathLst>
              <a:path extrusionOk="0" h="120000" w="7401559">
                <a:moveTo>
                  <a:pt x="0" y="0"/>
                </a:moveTo>
                <a:lnTo>
                  <a:pt x="7400951" y="0"/>
                </a:lnTo>
              </a:path>
            </a:pathLst>
          </a:custGeom>
          <a:noFill/>
          <a:ln cap="flat" cmpd="sng" w="19025">
            <a:solidFill>
              <a:srgbClr val="5353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3" name="Google Shape;353;g16a1872c9a8_0_47"/>
          <p:cNvSpPr/>
          <p:nvPr/>
        </p:nvSpPr>
        <p:spPr>
          <a:xfrm>
            <a:off x="9454178" y="3572776"/>
            <a:ext cx="1724025" cy="1724025"/>
          </a:xfrm>
          <a:custGeom>
            <a:rect b="b" l="l" r="r" t="t"/>
            <a:pathLst>
              <a:path extrusionOk="0" h="1724025" w="1724025">
                <a:moveTo>
                  <a:pt x="1682976" y="738908"/>
                </a:moveTo>
                <a:lnTo>
                  <a:pt x="41048" y="738908"/>
                </a:lnTo>
                <a:lnTo>
                  <a:pt x="25075" y="735681"/>
                </a:lnTo>
                <a:lnTo>
                  <a:pt x="12027" y="726881"/>
                </a:lnTo>
                <a:lnTo>
                  <a:pt x="3227" y="713833"/>
                </a:lnTo>
                <a:lnTo>
                  <a:pt x="0" y="697860"/>
                </a:lnTo>
                <a:lnTo>
                  <a:pt x="0" y="533667"/>
                </a:lnTo>
                <a:lnTo>
                  <a:pt x="19949" y="498448"/>
                </a:lnTo>
                <a:lnTo>
                  <a:pt x="840913" y="5869"/>
                </a:lnTo>
                <a:lnTo>
                  <a:pt x="846947" y="2175"/>
                </a:lnTo>
                <a:lnTo>
                  <a:pt x="854213" y="0"/>
                </a:lnTo>
                <a:lnTo>
                  <a:pt x="869811" y="0"/>
                </a:lnTo>
                <a:lnTo>
                  <a:pt x="877077" y="2175"/>
                </a:lnTo>
                <a:lnTo>
                  <a:pt x="883179" y="5869"/>
                </a:lnTo>
                <a:lnTo>
                  <a:pt x="1021557" y="88910"/>
                </a:lnTo>
                <a:lnTo>
                  <a:pt x="862012" y="88910"/>
                </a:lnTo>
                <a:lnTo>
                  <a:pt x="82096" y="556860"/>
                </a:lnTo>
                <a:lnTo>
                  <a:pt x="82096" y="656771"/>
                </a:lnTo>
                <a:lnTo>
                  <a:pt x="1724025" y="656771"/>
                </a:lnTo>
                <a:lnTo>
                  <a:pt x="1724025" y="697860"/>
                </a:lnTo>
                <a:lnTo>
                  <a:pt x="1720797" y="713833"/>
                </a:lnTo>
                <a:lnTo>
                  <a:pt x="1711997" y="726881"/>
                </a:lnTo>
                <a:lnTo>
                  <a:pt x="1698949" y="735681"/>
                </a:lnTo>
                <a:lnTo>
                  <a:pt x="1682976" y="738908"/>
                </a:lnTo>
                <a:close/>
              </a:path>
              <a:path extrusionOk="0" h="1724025" w="1724025">
                <a:moveTo>
                  <a:pt x="840749" y="5951"/>
                </a:moveTo>
                <a:lnTo>
                  <a:pt x="840884" y="5869"/>
                </a:lnTo>
                <a:lnTo>
                  <a:pt x="840749" y="5951"/>
                </a:lnTo>
                <a:close/>
              </a:path>
              <a:path extrusionOk="0" h="1724025" w="1724025">
                <a:moveTo>
                  <a:pt x="1724025" y="656771"/>
                </a:moveTo>
                <a:lnTo>
                  <a:pt x="1641928" y="656771"/>
                </a:lnTo>
                <a:lnTo>
                  <a:pt x="1641928" y="556860"/>
                </a:lnTo>
                <a:lnTo>
                  <a:pt x="862012" y="88910"/>
                </a:lnTo>
                <a:lnTo>
                  <a:pt x="1021557" y="88910"/>
                </a:lnTo>
                <a:lnTo>
                  <a:pt x="1704075" y="498489"/>
                </a:lnTo>
                <a:lnTo>
                  <a:pt x="1704239" y="498571"/>
                </a:lnTo>
                <a:lnTo>
                  <a:pt x="1712336" y="504996"/>
                </a:lnTo>
                <a:lnTo>
                  <a:pt x="1718581" y="513241"/>
                </a:lnTo>
                <a:lnTo>
                  <a:pt x="1722601" y="522925"/>
                </a:lnTo>
                <a:lnTo>
                  <a:pt x="1724025" y="533667"/>
                </a:lnTo>
                <a:lnTo>
                  <a:pt x="1724025" y="656771"/>
                </a:lnTo>
                <a:close/>
              </a:path>
              <a:path extrusionOk="0" h="1724025" w="1724025">
                <a:moveTo>
                  <a:pt x="1026205" y="492578"/>
                </a:moveTo>
                <a:lnTo>
                  <a:pt x="697819" y="492578"/>
                </a:lnTo>
                <a:lnTo>
                  <a:pt x="681846" y="489351"/>
                </a:lnTo>
                <a:lnTo>
                  <a:pt x="668798" y="480551"/>
                </a:lnTo>
                <a:lnTo>
                  <a:pt x="659998" y="467503"/>
                </a:lnTo>
                <a:lnTo>
                  <a:pt x="656771" y="451530"/>
                </a:lnTo>
                <a:lnTo>
                  <a:pt x="659998" y="435557"/>
                </a:lnTo>
                <a:lnTo>
                  <a:pt x="668798" y="422509"/>
                </a:lnTo>
                <a:lnTo>
                  <a:pt x="681846" y="413709"/>
                </a:lnTo>
                <a:lnTo>
                  <a:pt x="697819" y="410482"/>
                </a:lnTo>
                <a:lnTo>
                  <a:pt x="1026205" y="410482"/>
                </a:lnTo>
                <a:lnTo>
                  <a:pt x="1042178" y="413709"/>
                </a:lnTo>
                <a:lnTo>
                  <a:pt x="1055226" y="422509"/>
                </a:lnTo>
                <a:lnTo>
                  <a:pt x="1064026" y="435557"/>
                </a:lnTo>
                <a:lnTo>
                  <a:pt x="1067253" y="451530"/>
                </a:lnTo>
                <a:lnTo>
                  <a:pt x="1064026" y="467503"/>
                </a:lnTo>
                <a:lnTo>
                  <a:pt x="1055226" y="480551"/>
                </a:lnTo>
                <a:lnTo>
                  <a:pt x="1042178" y="489351"/>
                </a:lnTo>
                <a:lnTo>
                  <a:pt x="1026205" y="492578"/>
                </a:lnTo>
                <a:close/>
              </a:path>
              <a:path extrusionOk="0" h="1724025" w="1724025">
                <a:moveTo>
                  <a:pt x="164192" y="1641928"/>
                </a:moveTo>
                <a:lnTo>
                  <a:pt x="82096" y="1641928"/>
                </a:lnTo>
                <a:lnTo>
                  <a:pt x="82096" y="1518784"/>
                </a:lnTo>
                <a:lnTo>
                  <a:pt x="87708" y="1470956"/>
                </a:lnTo>
                <a:lnTo>
                  <a:pt x="103702" y="1427134"/>
                </a:lnTo>
                <a:lnTo>
                  <a:pt x="128819" y="1388609"/>
                </a:lnTo>
                <a:lnTo>
                  <a:pt x="161796" y="1356674"/>
                </a:lnTo>
                <a:lnTo>
                  <a:pt x="201373" y="1332617"/>
                </a:lnTo>
                <a:lnTo>
                  <a:pt x="246289" y="1317729"/>
                </a:lnTo>
                <a:lnTo>
                  <a:pt x="246289" y="862012"/>
                </a:lnTo>
                <a:lnTo>
                  <a:pt x="328385" y="862012"/>
                </a:lnTo>
                <a:lnTo>
                  <a:pt x="328385" y="1313542"/>
                </a:lnTo>
                <a:lnTo>
                  <a:pt x="1477735" y="1313542"/>
                </a:lnTo>
                <a:lnTo>
                  <a:pt x="1477735" y="1317729"/>
                </a:lnTo>
                <a:lnTo>
                  <a:pt x="1479090" y="1317976"/>
                </a:lnTo>
                <a:lnTo>
                  <a:pt x="1523435" y="1332759"/>
                </a:lnTo>
                <a:lnTo>
                  <a:pt x="1562629" y="1356746"/>
                </a:lnTo>
                <a:lnTo>
                  <a:pt x="1595374" y="1388640"/>
                </a:lnTo>
                <a:lnTo>
                  <a:pt x="1599918" y="1395639"/>
                </a:lnTo>
                <a:lnTo>
                  <a:pt x="287337" y="1395639"/>
                </a:lnTo>
                <a:lnTo>
                  <a:pt x="239401" y="1405315"/>
                </a:lnTo>
                <a:lnTo>
                  <a:pt x="200258" y="1431705"/>
                </a:lnTo>
                <a:lnTo>
                  <a:pt x="173869" y="1470848"/>
                </a:lnTo>
                <a:lnTo>
                  <a:pt x="164192" y="1518784"/>
                </a:lnTo>
                <a:lnTo>
                  <a:pt x="164192" y="1641928"/>
                </a:lnTo>
                <a:close/>
              </a:path>
              <a:path extrusionOk="0" h="1724025" w="1724025">
                <a:moveTo>
                  <a:pt x="656771" y="1313542"/>
                </a:moveTo>
                <a:lnTo>
                  <a:pt x="574675" y="1313542"/>
                </a:lnTo>
                <a:lnTo>
                  <a:pt x="574675" y="862012"/>
                </a:lnTo>
                <a:lnTo>
                  <a:pt x="656771" y="862012"/>
                </a:lnTo>
                <a:lnTo>
                  <a:pt x="656771" y="1313542"/>
                </a:lnTo>
                <a:close/>
              </a:path>
              <a:path extrusionOk="0" h="1724025" w="1724025">
                <a:moveTo>
                  <a:pt x="1149350" y="1313542"/>
                </a:moveTo>
                <a:lnTo>
                  <a:pt x="1067253" y="1313542"/>
                </a:lnTo>
                <a:lnTo>
                  <a:pt x="1067253" y="862012"/>
                </a:lnTo>
                <a:lnTo>
                  <a:pt x="1149350" y="862012"/>
                </a:lnTo>
                <a:lnTo>
                  <a:pt x="1149350" y="1313542"/>
                </a:lnTo>
                <a:close/>
              </a:path>
              <a:path extrusionOk="0" h="1724025" w="1724025">
                <a:moveTo>
                  <a:pt x="1477735" y="1313542"/>
                </a:moveTo>
                <a:lnTo>
                  <a:pt x="1395639" y="1313542"/>
                </a:lnTo>
                <a:lnTo>
                  <a:pt x="1395639" y="862012"/>
                </a:lnTo>
                <a:lnTo>
                  <a:pt x="1477735" y="862012"/>
                </a:lnTo>
                <a:lnTo>
                  <a:pt x="1477735" y="1313542"/>
                </a:lnTo>
                <a:close/>
              </a:path>
              <a:path extrusionOk="0" h="1724025" w="1724025">
                <a:moveTo>
                  <a:pt x="1641928" y="1641928"/>
                </a:moveTo>
                <a:lnTo>
                  <a:pt x="1559832" y="1641928"/>
                </a:lnTo>
                <a:lnTo>
                  <a:pt x="1559832" y="1518784"/>
                </a:lnTo>
                <a:lnTo>
                  <a:pt x="1550155" y="1470848"/>
                </a:lnTo>
                <a:lnTo>
                  <a:pt x="1523766" y="1431705"/>
                </a:lnTo>
                <a:lnTo>
                  <a:pt x="1484623" y="1405315"/>
                </a:lnTo>
                <a:lnTo>
                  <a:pt x="1436687" y="1395639"/>
                </a:lnTo>
                <a:lnTo>
                  <a:pt x="1599918" y="1395639"/>
                </a:lnTo>
                <a:lnTo>
                  <a:pt x="1620372" y="1427143"/>
                </a:lnTo>
                <a:lnTo>
                  <a:pt x="1636323" y="1470956"/>
                </a:lnTo>
                <a:lnTo>
                  <a:pt x="1641928" y="1518784"/>
                </a:lnTo>
                <a:lnTo>
                  <a:pt x="1641928" y="1641928"/>
                </a:lnTo>
                <a:close/>
              </a:path>
              <a:path extrusionOk="0" h="1724025" w="1724025">
                <a:moveTo>
                  <a:pt x="1682976" y="1724025"/>
                </a:moveTo>
                <a:lnTo>
                  <a:pt x="41048" y="1724025"/>
                </a:lnTo>
                <a:lnTo>
                  <a:pt x="25075" y="1720797"/>
                </a:lnTo>
                <a:lnTo>
                  <a:pt x="12027" y="1711997"/>
                </a:lnTo>
                <a:lnTo>
                  <a:pt x="3227" y="1698949"/>
                </a:lnTo>
                <a:lnTo>
                  <a:pt x="0" y="1682976"/>
                </a:lnTo>
                <a:lnTo>
                  <a:pt x="3227" y="1667004"/>
                </a:lnTo>
                <a:lnTo>
                  <a:pt x="12027" y="1653955"/>
                </a:lnTo>
                <a:lnTo>
                  <a:pt x="25075" y="1645156"/>
                </a:lnTo>
                <a:lnTo>
                  <a:pt x="41048" y="1641928"/>
                </a:lnTo>
                <a:lnTo>
                  <a:pt x="1682976" y="1641928"/>
                </a:lnTo>
                <a:lnTo>
                  <a:pt x="1698949" y="1645156"/>
                </a:lnTo>
                <a:lnTo>
                  <a:pt x="1711997" y="1653955"/>
                </a:lnTo>
                <a:lnTo>
                  <a:pt x="1720797" y="1667004"/>
                </a:lnTo>
                <a:lnTo>
                  <a:pt x="1724025" y="1682976"/>
                </a:lnTo>
                <a:lnTo>
                  <a:pt x="1720797" y="1698949"/>
                </a:lnTo>
                <a:lnTo>
                  <a:pt x="1711997" y="1711997"/>
                </a:lnTo>
                <a:lnTo>
                  <a:pt x="1698949" y="1720797"/>
                </a:lnTo>
                <a:lnTo>
                  <a:pt x="1682976" y="1724025"/>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4" name="Google Shape;354;g16a1872c9a8_0_47"/>
          <p:cNvSpPr txBox="1"/>
          <p:nvPr/>
        </p:nvSpPr>
        <p:spPr>
          <a:xfrm>
            <a:off x="12466113" y="4572009"/>
            <a:ext cx="18111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Bank Loan</a:t>
            </a:r>
            <a:endParaRPr sz="3000">
              <a:latin typeface="Trebuchet MS"/>
              <a:ea typeface="Trebuchet MS"/>
              <a:cs typeface="Trebuchet MS"/>
              <a:sym typeface="Trebuchet MS"/>
            </a:endParaRPr>
          </a:p>
        </p:txBody>
      </p:sp>
      <p:pic>
        <p:nvPicPr>
          <p:cNvPr id="355" name="Google Shape;355;g16a1872c9a8_0_47"/>
          <p:cNvPicPr preferRelativeResize="0"/>
          <p:nvPr/>
        </p:nvPicPr>
        <p:blipFill rotWithShape="1">
          <a:blip r:embed="rId5">
            <a:alphaModFix/>
          </a:blip>
          <a:srcRect b="0" l="0" r="0" t="0"/>
          <a:stretch/>
        </p:blipFill>
        <p:spPr>
          <a:xfrm>
            <a:off x="1196150" y="2548975"/>
            <a:ext cx="5514825" cy="417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9" name="Shape 359"/>
        <p:cNvGrpSpPr/>
        <p:nvPr/>
      </p:nvGrpSpPr>
      <p:grpSpPr>
        <a:xfrm>
          <a:off x="0" y="0"/>
          <a:ext cx="0" cy="0"/>
          <a:chOff x="0" y="0"/>
          <a:chExt cx="0" cy="0"/>
        </a:xfrm>
      </p:grpSpPr>
      <p:sp>
        <p:nvSpPr>
          <p:cNvPr id="360" name="Google Shape;360;g16a1872c9a8_0_61"/>
          <p:cNvSpPr/>
          <p:nvPr/>
        </p:nvSpPr>
        <p:spPr>
          <a:xfrm>
            <a:off x="0" y="0"/>
            <a:ext cx="7849870" cy="10287000"/>
          </a:xfrm>
          <a:custGeom>
            <a:rect b="b" l="l" r="r" t="t"/>
            <a:pathLst>
              <a:path extrusionOk="0" h="10287000" w="7849870">
                <a:moveTo>
                  <a:pt x="7849679" y="10286998"/>
                </a:moveTo>
                <a:lnTo>
                  <a:pt x="0" y="10286998"/>
                </a:lnTo>
                <a:lnTo>
                  <a:pt x="0" y="0"/>
                </a:lnTo>
                <a:lnTo>
                  <a:pt x="7849679" y="0"/>
                </a:lnTo>
                <a:lnTo>
                  <a:pt x="7849679" y="10286998"/>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1" name="Google Shape;361;g16a1872c9a8_0_61"/>
          <p:cNvSpPr txBox="1"/>
          <p:nvPr>
            <p:ph type="title"/>
          </p:nvPr>
        </p:nvSpPr>
        <p:spPr>
          <a:xfrm>
            <a:off x="1268627" y="814300"/>
            <a:ext cx="4924800" cy="1321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500">
                <a:latin typeface="Lucida Sans"/>
                <a:ea typeface="Lucida Sans"/>
                <a:cs typeface="Lucida Sans"/>
                <a:sym typeface="Lucida Sans"/>
              </a:rPr>
              <a:t>Funding</a:t>
            </a:r>
            <a:endParaRPr sz="8500">
              <a:latin typeface="Lucida Sans"/>
              <a:ea typeface="Lucida Sans"/>
              <a:cs typeface="Lucida Sans"/>
              <a:sym typeface="Lucida Sans"/>
            </a:endParaRPr>
          </a:p>
        </p:txBody>
      </p:sp>
      <p:pic>
        <p:nvPicPr>
          <p:cNvPr id="362" name="Google Shape;362;g16a1872c9a8_0_61"/>
          <p:cNvPicPr preferRelativeResize="0"/>
          <p:nvPr/>
        </p:nvPicPr>
        <p:blipFill rotWithShape="1">
          <a:blip r:embed="rId3">
            <a:alphaModFix/>
          </a:blip>
          <a:srcRect b="0" l="0" r="0" t="0"/>
          <a:stretch/>
        </p:blipFill>
        <p:spPr>
          <a:xfrm>
            <a:off x="1268621" y="2586220"/>
            <a:ext cx="4629150" cy="342899"/>
          </a:xfrm>
          <a:prstGeom prst="rect">
            <a:avLst/>
          </a:prstGeom>
          <a:noFill/>
          <a:ln>
            <a:noFill/>
          </a:ln>
        </p:spPr>
      </p:pic>
      <p:sp>
        <p:nvSpPr>
          <p:cNvPr id="363" name="Google Shape;363;g16a1872c9a8_0_61"/>
          <p:cNvSpPr txBox="1"/>
          <p:nvPr/>
        </p:nvSpPr>
        <p:spPr>
          <a:xfrm>
            <a:off x="1496775" y="4572000"/>
            <a:ext cx="4468500" cy="1551600"/>
          </a:xfrm>
          <a:prstGeom prst="rect">
            <a:avLst/>
          </a:prstGeom>
          <a:noFill/>
          <a:ln>
            <a:noFill/>
          </a:ln>
        </p:spPr>
        <p:txBody>
          <a:bodyPr anchorCtr="0" anchor="t" bIns="0" lIns="0" spcFirstLastPara="1" rIns="0" wrap="square" tIns="12050">
            <a:spAutoFit/>
          </a:bodyPr>
          <a:lstStyle/>
          <a:p>
            <a:pPr indent="0" lvl="0" marL="12700" marR="5080" rtl="0" algn="l">
              <a:lnSpc>
                <a:spcPct val="116700"/>
              </a:lnSpc>
              <a:spcBef>
                <a:spcPts val="0"/>
              </a:spcBef>
              <a:spcAft>
                <a:spcPts val="0"/>
              </a:spcAft>
              <a:buNone/>
            </a:pPr>
            <a:r>
              <a:rPr lang="en-US" sz="3000">
                <a:latin typeface="Trebuchet MS"/>
                <a:ea typeface="Trebuchet MS"/>
                <a:cs typeface="Trebuchet MS"/>
                <a:sym typeface="Trebuchet MS"/>
              </a:rPr>
              <a:t>We will look and search around for possible investors for our venture</a:t>
            </a:r>
            <a:endParaRPr sz="3000">
              <a:latin typeface="Trebuchet MS"/>
              <a:ea typeface="Trebuchet MS"/>
              <a:cs typeface="Trebuchet MS"/>
              <a:sym typeface="Trebuchet MS"/>
            </a:endParaRPr>
          </a:p>
        </p:txBody>
      </p:sp>
      <p:pic>
        <p:nvPicPr>
          <p:cNvPr id="364" name="Google Shape;364;g16a1872c9a8_0_61"/>
          <p:cNvPicPr preferRelativeResize="0"/>
          <p:nvPr/>
        </p:nvPicPr>
        <p:blipFill rotWithShape="1">
          <a:blip r:embed="rId4">
            <a:alphaModFix/>
          </a:blip>
          <a:srcRect b="0" l="0" r="0" t="0"/>
          <a:stretch/>
        </p:blipFill>
        <p:spPr>
          <a:xfrm>
            <a:off x="1268625" y="2548928"/>
            <a:ext cx="4629151" cy="380200"/>
          </a:xfrm>
          <a:prstGeom prst="rect">
            <a:avLst/>
          </a:prstGeom>
          <a:noFill/>
          <a:ln>
            <a:noFill/>
          </a:ln>
        </p:spPr>
      </p:pic>
      <p:pic>
        <p:nvPicPr>
          <p:cNvPr id="365" name="Google Shape;365;g16a1872c9a8_0_61"/>
          <p:cNvPicPr preferRelativeResize="0"/>
          <p:nvPr/>
        </p:nvPicPr>
        <p:blipFill rotWithShape="1">
          <a:blip r:embed="rId5">
            <a:alphaModFix/>
          </a:blip>
          <a:srcRect b="0" l="0" r="0" t="0"/>
          <a:stretch/>
        </p:blipFill>
        <p:spPr>
          <a:xfrm>
            <a:off x="1196150" y="2548975"/>
            <a:ext cx="5514825" cy="417400"/>
          </a:xfrm>
          <a:prstGeom prst="rect">
            <a:avLst/>
          </a:prstGeom>
          <a:noFill/>
          <a:ln>
            <a:noFill/>
          </a:ln>
        </p:spPr>
      </p:pic>
      <p:pic>
        <p:nvPicPr>
          <p:cNvPr id="366" name="Google Shape;366;g16a1872c9a8_0_61"/>
          <p:cNvPicPr preferRelativeResize="0"/>
          <p:nvPr/>
        </p:nvPicPr>
        <p:blipFill>
          <a:blip r:embed="rId6">
            <a:alphaModFix/>
          </a:blip>
          <a:stretch>
            <a:fillRect/>
          </a:stretch>
        </p:blipFill>
        <p:spPr>
          <a:xfrm>
            <a:off x="9379710" y="4152851"/>
            <a:ext cx="1989151" cy="1802675"/>
          </a:xfrm>
          <a:prstGeom prst="rect">
            <a:avLst/>
          </a:prstGeom>
          <a:noFill/>
          <a:ln>
            <a:noFill/>
          </a:ln>
        </p:spPr>
      </p:pic>
      <p:sp>
        <p:nvSpPr>
          <p:cNvPr id="367" name="Google Shape;367;g16a1872c9a8_0_61"/>
          <p:cNvSpPr/>
          <p:nvPr/>
        </p:nvSpPr>
        <p:spPr>
          <a:xfrm>
            <a:off x="9538956" y="6134153"/>
            <a:ext cx="7401559" cy="0"/>
          </a:xfrm>
          <a:custGeom>
            <a:rect b="b" l="l" r="r" t="t"/>
            <a:pathLst>
              <a:path extrusionOk="0" h="120000" w="7401559">
                <a:moveTo>
                  <a:pt x="0" y="0"/>
                </a:moveTo>
                <a:lnTo>
                  <a:pt x="7400951" y="0"/>
                </a:lnTo>
              </a:path>
            </a:pathLst>
          </a:custGeom>
          <a:noFill/>
          <a:ln cap="flat" cmpd="sng" w="19025">
            <a:solidFill>
              <a:srgbClr val="5353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8" name="Google Shape;368;g16a1872c9a8_0_61"/>
          <p:cNvSpPr txBox="1"/>
          <p:nvPr/>
        </p:nvSpPr>
        <p:spPr>
          <a:xfrm>
            <a:off x="12480210" y="4811050"/>
            <a:ext cx="33882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Look for Investors</a:t>
            </a:r>
            <a:endParaRPr sz="3000">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2" name="Shape 372"/>
        <p:cNvGrpSpPr/>
        <p:nvPr/>
      </p:nvGrpSpPr>
      <p:grpSpPr>
        <a:xfrm>
          <a:off x="0" y="0"/>
          <a:ext cx="0" cy="0"/>
          <a:chOff x="0" y="0"/>
          <a:chExt cx="0" cy="0"/>
        </a:xfrm>
      </p:grpSpPr>
      <p:sp>
        <p:nvSpPr>
          <p:cNvPr id="373" name="Google Shape;373;g16a1872c9a8_0_76"/>
          <p:cNvSpPr/>
          <p:nvPr/>
        </p:nvSpPr>
        <p:spPr>
          <a:xfrm>
            <a:off x="0" y="0"/>
            <a:ext cx="7849870" cy="10287000"/>
          </a:xfrm>
          <a:custGeom>
            <a:rect b="b" l="l" r="r" t="t"/>
            <a:pathLst>
              <a:path extrusionOk="0" h="10287000" w="7849870">
                <a:moveTo>
                  <a:pt x="7849679" y="10286998"/>
                </a:moveTo>
                <a:lnTo>
                  <a:pt x="0" y="10286998"/>
                </a:lnTo>
                <a:lnTo>
                  <a:pt x="0" y="0"/>
                </a:lnTo>
                <a:lnTo>
                  <a:pt x="7849679" y="0"/>
                </a:lnTo>
                <a:lnTo>
                  <a:pt x="7849679" y="10286998"/>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4" name="Google Shape;374;g16a1872c9a8_0_76"/>
          <p:cNvSpPr txBox="1"/>
          <p:nvPr>
            <p:ph type="title"/>
          </p:nvPr>
        </p:nvSpPr>
        <p:spPr>
          <a:xfrm>
            <a:off x="1268627" y="814300"/>
            <a:ext cx="4924800" cy="1321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500">
                <a:latin typeface="Lucida Sans"/>
                <a:ea typeface="Lucida Sans"/>
                <a:cs typeface="Lucida Sans"/>
                <a:sym typeface="Lucida Sans"/>
              </a:rPr>
              <a:t>Funding</a:t>
            </a:r>
            <a:endParaRPr sz="8500">
              <a:latin typeface="Lucida Sans"/>
              <a:ea typeface="Lucida Sans"/>
              <a:cs typeface="Lucida Sans"/>
              <a:sym typeface="Lucida Sans"/>
            </a:endParaRPr>
          </a:p>
        </p:txBody>
      </p:sp>
      <p:pic>
        <p:nvPicPr>
          <p:cNvPr id="375" name="Google Shape;375;g16a1872c9a8_0_76"/>
          <p:cNvPicPr preferRelativeResize="0"/>
          <p:nvPr/>
        </p:nvPicPr>
        <p:blipFill rotWithShape="1">
          <a:blip r:embed="rId3">
            <a:alphaModFix/>
          </a:blip>
          <a:srcRect b="0" l="0" r="0" t="0"/>
          <a:stretch/>
        </p:blipFill>
        <p:spPr>
          <a:xfrm>
            <a:off x="1268621" y="2586220"/>
            <a:ext cx="4629150" cy="342899"/>
          </a:xfrm>
          <a:prstGeom prst="rect">
            <a:avLst/>
          </a:prstGeom>
          <a:noFill/>
          <a:ln>
            <a:noFill/>
          </a:ln>
        </p:spPr>
      </p:pic>
      <p:sp>
        <p:nvSpPr>
          <p:cNvPr id="376" name="Google Shape;376;g16a1872c9a8_0_76"/>
          <p:cNvSpPr txBox="1"/>
          <p:nvPr/>
        </p:nvSpPr>
        <p:spPr>
          <a:xfrm>
            <a:off x="1496775" y="3879600"/>
            <a:ext cx="4468500" cy="4246200"/>
          </a:xfrm>
          <a:prstGeom prst="rect">
            <a:avLst/>
          </a:prstGeom>
          <a:noFill/>
          <a:ln>
            <a:noFill/>
          </a:ln>
        </p:spPr>
        <p:txBody>
          <a:bodyPr anchorCtr="0" anchor="t" bIns="0" lIns="0" spcFirstLastPara="1" rIns="0" wrap="square" tIns="12050">
            <a:spAutoFit/>
          </a:bodyPr>
          <a:lstStyle/>
          <a:p>
            <a:pPr indent="0" lvl="0" marL="12700" marR="5080" rtl="0" algn="l">
              <a:lnSpc>
                <a:spcPct val="116700"/>
              </a:lnSpc>
              <a:spcBef>
                <a:spcPts val="0"/>
              </a:spcBef>
              <a:spcAft>
                <a:spcPts val="0"/>
              </a:spcAft>
              <a:buNone/>
            </a:pPr>
            <a:r>
              <a:rPr lang="en-US" sz="3000">
                <a:latin typeface="Trebuchet MS"/>
                <a:ea typeface="Trebuchet MS"/>
                <a:cs typeface="Trebuchet MS"/>
                <a:sym typeface="Trebuchet MS"/>
              </a:rPr>
              <a:t>We will use GoFundMe as our new age ways of gaining capital, GoFundMe is one of the most popular crowdfunding platforms for personal fundraising spaces.</a:t>
            </a:r>
            <a:endParaRPr sz="3000">
              <a:latin typeface="Trebuchet MS"/>
              <a:ea typeface="Trebuchet MS"/>
              <a:cs typeface="Trebuchet MS"/>
              <a:sym typeface="Trebuchet MS"/>
            </a:endParaRPr>
          </a:p>
        </p:txBody>
      </p:sp>
      <p:pic>
        <p:nvPicPr>
          <p:cNvPr id="377" name="Google Shape;377;g16a1872c9a8_0_76"/>
          <p:cNvPicPr preferRelativeResize="0"/>
          <p:nvPr/>
        </p:nvPicPr>
        <p:blipFill rotWithShape="1">
          <a:blip r:embed="rId4">
            <a:alphaModFix/>
          </a:blip>
          <a:srcRect b="0" l="0" r="0" t="0"/>
          <a:stretch/>
        </p:blipFill>
        <p:spPr>
          <a:xfrm>
            <a:off x="1268625" y="2548928"/>
            <a:ext cx="4629151" cy="380200"/>
          </a:xfrm>
          <a:prstGeom prst="rect">
            <a:avLst/>
          </a:prstGeom>
          <a:noFill/>
          <a:ln>
            <a:noFill/>
          </a:ln>
        </p:spPr>
      </p:pic>
      <p:pic>
        <p:nvPicPr>
          <p:cNvPr id="378" name="Google Shape;378;g16a1872c9a8_0_76"/>
          <p:cNvPicPr preferRelativeResize="0"/>
          <p:nvPr/>
        </p:nvPicPr>
        <p:blipFill rotWithShape="1">
          <a:blip r:embed="rId5">
            <a:alphaModFix/>
          </a:blip>
          <a:srcRect b="0" l="0" r="0" t="0"/>
          <a:stretch/>
        </p:blipFill>
        <p:spPr>
          <a:xfrm>
            <a:off x="1196150" y="2548975"/>
            <a:ext cx="5514825" cy="417400"/>
          </a:xfrm>
          <a:prstGeom prst="rect">
            <a:avLst/>
          </a:prstGeom>
          <a:noFill/>
          <a:ln>
            <a:noFill/>
          </a:ln>
        </p:spPr>
      </p:pic>
      <p:grpSp>
        <p:nvGrpSpPr>
          <p:cNvPr id="379" name="Google Shape;379;g16a1872c9a8_0_76"/>
          <p:cNvGrpSpPr/>
          <p:nvPr/>
        </p:nvGrpSpPr>
        <p:grpSpPr>
          <a:xfrm>
            <a:off x="9496428" y="4251034"/>
            <a:ext cx="1924050" cy="1802682"/>
            <a:chOff x="9454178" y="6868796"/>
            <a:chExt cx="1924050" cy="1802682"/>
          </a:xfrm>
        </p:grpSpPr>
        <p:sp>
          <p:nvSpPr>
            <p:cNvPr id="380" name="Google Shape;380;g16a1872c9a8_0_76"/>
            <p:cNvSpPr/>
            <p:nvPr/>
          </p:nvSpPr>
          <p:spPr>
            <a:xfrm>
              <a:off x="9814918" y="7108168"/>
              <a:ext cx="1202690" cy="1202690"/>
            </a:xfrm>
            <a:custGeom>
              <a:rect b="b" l="l" r="r" t="t"/>
              <a:pathLst>
                <a:path extrusionOk="0" h="1202690" w="1202690">
                  <a:moveTo>
                    <a:pt x="601126" y="1202571"/>
                  </a:moveTo>
                  <a:lnTo>
                    <a:pt x="554219" y="1200756"/>
                  </a:lnTo>
                  <a:lnTo>
                    <a:pt x="508287" y="1195404"/>
                  </a:lnTo>
                  <a:lnTo>
                    <a:pt x="463465" y="1186648"/>
                  </a:lnTo>
                  <a:lnTo>
                    <a:pt x="419887" y="1174624"/>
                  </a:lnTo>
                  <a:lnTo>
                    <a:pt x="377689" y="1159468"/>
                  </a:lnTo>
                  <a:lnTo>
                    <a:pt x="337004" y="1141313"/>
                  </a:lnTo>
                  <a:lnTo>
                    <a:pt x="297968" y="1120295"/>
                  </a:lnTo>
                  <a:lnTo>
                    <a:pt x="260716" y="1096550"/>
                  </a:lnTo>
                  <a:lnTo>
                    <a:pt x="225381" y="1070213"/>
                  </a:lnTo>
                  <a:lnTo>
                    <a:pt x="192099" y="1041418"/>
                  </a:lnTo>
                  <a:lnTo>
                    <a:pt x="161004" y="1010300"/>
                  </a:lnTo>
                  <a:lnTo>
                    <a:pt x="132232" y="976996"/>
                  </a:lnTo>
                  <a:lnTo>
                    <a:pt x="105916" y="941639"/>
                  </a:lnTo>
                  <a:lnTo>
                    <a:pt x="82192" y="904366"/>
                  </a:lnTo>
                  <a:lnTo>
                    <a:pt x="61194" y="865311"/>
                  </a:lnTo>
                  <a:lnTo>
                    <a:pt x="43057" y="824608"/>
                  </a:lnTo>
                  <a:lnTo>
                    <a:pt x="27916" y="782395"/>
                  </a:lnTo>
                  <a:lnTo>
                    <a:pt x="15904" y="738804"/>
                  </a:lnTo>
                  <a:lnTo>
                    <a:pt x="7158" y="693973"/>
                  </a:lnTo>
                  <a:lnTo>
                    <a:pt x="1812" y="648035"/>
                  </a:lnTo>
                  <a:lnTo>
                    <a:pt x="0" y="601126"/>
                  </a:lnTo>
                  <a:lnTo>
                    <a:pt x="1812" y="554219"/>
                  </a:lnTo>
                  <a:lnTo>
                    <a:pt x="7158" y="508287"/>
                  </a:lnTo>
                  <a:lnTo>
                    <a:pt x="15904" y="463465"/>
                  </a:lnTo>
                  <a:lnTo>
                    <a:pt x="27916" y="419887"/>
                  </a:lnTo>
                  <a:lnTo>
                    <a:pt x="43057" y="377689"/>
                  </a:lnTo>
                  <a:lnTo>
                    <a:pt x="61194" y="337004"/>
                  </a:lnTo>
                  <a:lnTo>
                    <a:pt x="82192" y="297968"/>
                  </a:lnTo>
                  <a:lnTo>
                    <a:pt x="105916" y="260716"/>
                  </a:lnTo>
                  <a:lnTo>
                    <a:pt x="132232" y="225381"/>
                  </a:lnTo>
                  <a:lnTo>
                    <a:pt x="161004" y="192099"/>
                  </a:lnTo>
                  <a:lnTo>
                    <a:pt x="192099" y="161004"/>
                  </a:lnTo>
                  <a:lnTo>
                    <a:pt x="225381" y="132232"/>
                  </a:lnTo>
                  <a:lnTo>
                    <a:pt x="260716" y="105916"/>
                  </a:lnTo>
                  <a:lnTo>
                    <a:pt x="297968" y="82192"/>
                  </a:lnTo>
                  <a:lnTo>
                    <a:pt x="337004" y="61194"/>
                  </a:lnTo>
                  <a:lnTo>
                    <a:pt x="377689" y="43057"/>
                  </a:lnTo>
                  <a:lnTo>
                    <a:pt x="419887" y="27916"/>
                  </a:lnTo>
                  <a:lnTo>
                    <a:pt x="463465" y="15904"/>
                  </a:lnTo>
                  <a:lnTo>
                    <a:pt x="508287" y="7158"/>
                  </a:lnTo>
                  <a:lnTo>
                    <a:pt x="554219" y="1812"/>
                  </a:lnTo>
                  <a:lnTo>
                    <a:pt x="601126" y="0"/>
                  </a:lnTo>
                  <a:lnTo>
                    <a:pt x="648035" y="1812"/>
                  </a:lnTo>
                  <a:lnTo>
                    <a:pt x="693973" y="7158"/>
                  </a:lnTo>
                  <a:lnTo>
                    <a:pt x="738804" y="15904"/>
                  </a:lnTo>
                  <a:lnTo>
                    <a:pt x="782395" y="27916"/>
                  </a:lnTo>
                  <a:lnTo>
                    <a:pt x="824608" y="43057"/>
                  </a:lnTo>
                  <a:lnTo>
                    <a:pt x="865311" y="61194"/>
                  </a:lnTo>
                  <a:lnTo>
                    <a:pt x="904366" y="82192"/>
                  </a:lnTo>
                  <a:lnTo>
                    <a:pt x="941639" y="105916"/>
                  </a:lnTo>
                  <a:lnTo>
                    <a:pt x="960607" y="120034"/>
                  </a:lnTo>
                  <a:lnTo>
                    <a:pt x="601126" y="120034"/>
                  </a:lnTo>
                  <a:lnTo>
                    <a:pt x="552016" y="122523"/>
                  </a:lnTo>
                  <a:lnTo>
                    <a:pt x="504306" y="129827"/>
                  </a:lnTo>
                  <a:lnTo>
                    <a:pt x="458241" y="141704"/>
                  </a:lnTo>
                  <a:lnTo>
                    <a:pt x="414065" y="157908"/>
                  </a:lnTo>
                  <a:lnTo>
                    <a:pt x="372021" y="178195"/>
                  </a:lnTo>
                  <a:lnTo>
                    <a:pt x="332353" y="202323"/>
                  </a:lnTo>
                  <a:lnTo>
                    <a:pt x="295305" y="230046"/>
                  </a:lnTo>
                  <a:lnTo>
                    <a:pt x="261122" y="261122"/>
                  </a:lnTo>
                  <a:lnTo>
                    <a:pt x="230046" y="295305"/>
                  </a:lnTo>
                  <a:lnTo>
                    <a:pt x="202323" y="332353"/>
                  </a:lnTo>
                  <a:lnTo>
                    <a:pt x="178195" y="372021"/>
                  </a:lnTo>
                  <a:lnTo>
                    <a:pt x="157908" y="414065"/>
                  </a:lnTo>
                  <a:lnTo>
                    <a:pt x="141704" y="458241"/>
                  </a:lnTo>
                  <a:lnTo>
                    <a:pt x="129827" y="504306"/>
                  </a:lnTo>
                  <a:lnTo>
                    <a:pt x="122523" y="552016"/>
                  </a:lnTo>
                  <a:lnTo>
                    <a:pt x="120034" y="601126"/>
                  </a:lnTo>
                  <a:lnTo>
                    <a:pt x="122523" y="650236"/>
                  </a:lnTo>
                  <a:lnTo>
                    <a:pt x="129827" y="697945"/>
                  </a:lnTo>
                  <a:lnTo>
                    <a:pt x="141704" y="744010"/>
                  </a:lnTo>
                  <a:lnTo>
                    <a:pt x="157908" y="788187"/>
                  </a:lnTo>
                  <a:lnTo>
                    <a:pt x="178195" y="830231"/>
                  </a:lnTo>
                  <a:lnTo>
                    <a:pt x="202323" y="869899"/>
                  </a:lnTo>
                  <a:lnTo>
                    <a:pt x="230046" y="906947"/>
                  </a:lnTo>
                  <a:lnTo>
                    <a:pt x="261122" y="941130"/>
                  </a:lnTo>
                  <a:lnTo>
                    <a:pt x="295305" y="972205"/>
                  </a:lnTo>
                  <a:lnTo>
                    <a:pt x="332353" y="999929"/>
                  </a:lnTo>
                  <a:lnTo>
                    <a:pt x="372021" y="1024056"/>
                  </a:lnTo>
                  <a:lnTo>
                    <a:pt x="414065" y="1044344"/>
                  </a:lnTo>
                  <a:lnTo>
                    <a:pt x="458241" y="1060548"/>
                  </a:lnTo>
                  <a:lnTo>
                    <a:pt x="504306" y="1072424"/>
                  </a:lnTo>
                  <a:lnTo>
                    <a:pt x="552016" y="1079729"/>
                  </a:lnTo>
                  <a:lnTo>
                    <a:pt x="601126" y="1082218"/>
                  </a:lnTo>
                  <a:lnTo>
                    <a:pt x="960880" y="1082218"/>
                  </a:lnTo>
                  <a:lnTo>
                    <a:pt x="941639" y="1096550"/>
                  </a:lnTo>
                  <a:lnTo>
                    <a:pt x="904366" y="1120295"/>
                  </a:lnTo>
                  <a:lnTo>
                    <a:pt x="865311" y="1141313"/>
                  </a:lnTo>
                  <a:lnTo>
                    <a:pt x="824608" y="1159468"/>
                  </a:lnTo>
                  <a:lnTo>
                    <a:pt x="782395" y="1174624"/>
                  </a:lnTo>
                  <a:lnTo>
                    <a:pt x="738804" y="1186648"/>
                  </a:lnTo>
                  <a:lnTo>
                    <a:pt x="693973" y="1195404"/>
                  </a:lnTo>
                  <a:lnTo>
                    <a:pt x="648035" y="1200756"/>
                  </a:lnTo>
                  <a:lnTo>
                    <a:pt x="601126" y="1202571"/>
                  </a:lnTo>
                  <a:close/>
                </a:path>
                <a:path extrusionOk="0" h="1202690" w="1202690">
                  <a:moveTo>
                    <a:pt x="960880" y="1082218"/>
                  </a:moveTo>
                  <a:lnTo>
                    <a:pt x="601126" y="1082218"/>
                  </a:lnTo>
                  <a:lnTo>
                    <a:pt x="650236" y="1079729"/>
                  </a:lnTo>
                  <a:lnTo>
                    <a:pt x="697945" y="1072424"/>
                  </a:lnTo>
                  <a:lnTo>
                    <a:pt x="744010" y="1060548"/>
                  </a:lnTo>
                  <a:lnTo>
                    <a:pt x="788187" y="1044344"/>
                  </a:lnTo>
                  <a:lnTo>
                    <a:pt x="830231" y="1024056"/>
                  </a:lnTo>
                  <a:lnTo>
                    <a:pt x="869899" y="999929"/>
                  </a:lnTo>
                  <a:lnTo>
                    <a:pt x="906946" y="972205"/>
                  </a:lnTo>
                  <a:lnTo>
                    <a:pt x="941130" y="941130"/>
                  </a:lnTo>
                  <a:lnTo>
                    <a:pt x="972205" y="906947"/>
                  </a:lnTo>
                  <a:lnTo>
                    <a:pt x="999929" y="869899"/>
                  </a:lnTo>
                  <a:lnTo>
                    <a:pt x="1024056" y="830231"/>
                  </a:lnTo>
                  <a:lnTo>
                    <a:pt x="1044344" y="788187"/>
                  </a:lnTo>
                  <a:lnTo>
                    <a:pt x="1060548" y="744010"/>
                  </a:lnTo>
                  <a:lnTo>
                    <a:pt x="1072424" y="697945"/>
                  </a:lnTo>
                  <a:lnTo>
                    <a:pt x="1079729" y="650236"/>
                  </a:lnTo>
                  <a:lnTo>
                    <a:pt x="1082218" y="601126"/>
                  </a:lnTo>
                  <a:lnTo>
                    <a:pt x="1079729" y="552016"/>
                  </a:lnTo>
                  <a:lnTo>
                    <a:pt x="1072424" y="504306"/>
                  </a:lnTo>
                  <a:lnTo>
                    <a:pt x="1060548" y="458241"/>
                  </a:lnTo>
                  <a:lnTo>
                    <a:pt x="1044344" y="414065"/>
                  </a:lnTo>
                  <a:lnTo>
                    <a:pt x="1024056" y="372021"/>
                  </a:lnTo>
                  <a:lnTo>
                    <a:pt x="999929" y="332353"/>
                  </a:lnTo>
                  <a:lnTo>
                    <a:pt x="972205" y="295305"/>
                  </a:lnTo>
                  <a:lnTo>
                    <a:pt x="941130" y="261122"/>
                  </a:lnTo>
                  <a:lnTo>
                    <a:pt x="906946" y="230046"/>
                  </a:lnTo>
                  <a:lnTo>
                    <a:pt x="869899" y="202323"/>
                  </a:lnTo>
                  <a:lnTo>
                    <a:pt x="830231" y="178195"/>
                  </a:lnTo>
                  <a:lnTo>
                    <a:pt x="788187" y="157908"/>
                  </a:lnTo>
                  <a:lnTo>
                    <a:pt x="744010" y="141704"/>
                  </a:lnTo>
                  <a:lnTo>
                    <a:pt x="697945" y="129827"/>
                  </a:lnTo>
                  <a:lnTo>
                    <a:pt x="650236" y="122523"/>
                  </a:lnTo>
                  <a:lnTo>
                    <a:pt x="601126" y="120034"/>
                  </a:lnTo>
                  <a:lnTo>
                    <a:pt x="960607" y="120034"/>
                  </a:lnTo>
                  <a:lnTo>
                    <a:pt x="1010300" y="161004"/>
                  </a:lnTo>
                  <a:lnTo>
                    <a:pt x="1041418" y="192099"/>
                  </a:lnTo>
                  <a:lnTo>
                    <a:pt x="1070213" y="225381"/>
                  </a:lnTo>
                  <a:lnTo>
                    <a:pt x="1096550" y="260716"/>
                  </a:lnTo>
                  <a:lnTo>
                    <a:pt x="1120295" y="297968"/>
                  </a:lnTo>
                  <a:lnTo>
                    <a:pt x="1141313" y="337004"/>
                  </a:lnTo>
                  <a:lnTo>
                    <a:pt x="1159468" y="377689"/>
                  </a:lnTo>
                  <a:lnTo>
                    <a:pt x="1174624" y="419887"/>
                  </a:lnTo>
                  <a:lnTo>
                    <a:pt x="1186648" y="463465"/>
                  </a:lnTo>
                  <a:lnTo>
                    <a:pt x="1195404" y="508287"/>
                  </a:lnTo>
                  <a:lnTo>
                    <a:pt x="1200756" y="554219"/>
                  </a:lnTo>
                  <a:lnTo>
                    <a:pt x="1202571" y="601126"/>
                  </a:lnTo>
                  <a:lnTo>
                    <a:pt x="1200756" y="648035"/>
                  </a:lnTo>
                  <a:lnTo>
                    <a:pt x="1195404" y="693973"/>
                  </a:lnTo>
                  <a:lnTo>
                    <a:pt x="1186648" y="738804"/>
                  </a:lnTo>
                  <a:lnTo>
                    <a:pt x="1174624" y="782395"/>
                  </a:lnTo>
                  <a:lnTo>
                    <a:pt x="1159468" y="824608"/>
                  </a:lnTo>
                  <a:lnTo>
                    <a:pt x="1141313" y="865311"/>
                  </a:lnTo>
                  <a:lnTo>
                    <a:pt x="1120295" y="904366"/>
                  </a:lnTo>
                  <a:lnTo>
                    <a:pt x="1096550" y="941639"/>
                  </a:lnTo>
                  <a:lnTo>
                    <a:pt x="1070213" y="976996"/>
                  </a:lnTo>
                  <a:lnTo>
                    <a:pt x="1041418" y="1010300"/>
                  </a:lnTo>
                  <a:lnTo>
                    <a:pt x="1010300" y="1041418"/>
                  </a:lnTo>
                  <a:lnTo>
                    <a:pt x="976996" y="1070213"/>
                  </a:lnTo>
                  <a:lnTo>
                    <a:pt x="960880" y="1082218"/>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81" name="Google Shape;381;g16a1872c9a8_0_76"/>
            <p:cNvPicPr preferRelativeResize="0"/>
            <p:nvPr/>
          </p:nvPicPr>
          <p:blipFill rotWithShape="1">
            <a:blip r:embed="rId6">
              <a:alphaModFix/>
            </a:blip>
            <a:srcRect b="0" l="0" r="0" t="0"/>
            <a:stretch/>
          </p:blipFill>
          <p:spPr>
            <a:xfrm>
              <a:off x="9905401" y="6868796"/>
              <a:ext cx="179454" cy="223770"/>
            </a:xfrm>
            <a:prstGeom prst="rect">
              <a:avLst/>
            </a:prstGeom>
            <a:noFill/>
            <a:ln>
              <a:noFill/>
            </a:ln>
          </p:spPr>
        </p:pic>
        <p:pic>
          <p:nvPicPr>
            <p:cNvPr id="382" name="Google Shape;382;g16a1872c9a8_0_76"/>
            <p:cNvPicPr preferRelativeResize="0"/>
            <p:nvPr/>
          </p:nvPicPr>
          <p:blipFill rotWithShape="1">
            <a:blip r:embed="rId7">
              <a:alphaModFix/>
            </a:blip>
            <a:srcRect b="0" l="0" r="0" t="0"/>
            <a:stretch/>
          </p:blipFill>
          <p:spPr>
            <a:xfrm>
              <a:off x="9575546" y="7198651"/>
              <a:ext cx="223392" cy="179832"/>
            </a:xfrm>
            <a:prstGeom prst="rect">
              <a:avLst/>
            </a:prstGeom>
            <a:noFill/>
            <a:ln>
              <a:noFill/>
            </a:ln>
          </p:spPr>
        </p:pic>
        <p:pic>
          <p:nvPicPr>
            <p:cNvPr id="383" name="Google Shape;383;g16a1872c9a8_0_76"/>
            <p:cNvPicPr preferRelativeResize="0"/>
            <p:nvPr/>
          </p:nvPicPr>
          <p:blipFill rotWithShape="1">
            <a:blip r:embed="rId8">
              <a:alphaModFix/>
            </a:blip>
            <a:srcRect b="0" l="0" r="0" t="0"/>
            <a:stretch/>
          </p:blipFill>
          <p:spPr>
            <a:xfrm>
              <a:off x="9454178" y="7649118"/>
              <a:ext cx="240386" cy="120352"/>
            </a:xfrm>
            <a:prstGeom prst="rect">
              <a:avLst/>
            </a:prstGeom>
            <a:noFill/>
            <a:ln>
              <a:noFill/>
            </a:ln>
          </p:spPr>
        </p:pic>
        <p:pic>
          <p:nvPicPr>
            <p:cNvPr id="384" name="Google Shape;384;g16a1872c9a8_0_76"/>
            <p:cNvPicPr preferRelativeResize="0"/>
            <p:nvPr/>
          </p:nvPicPr>
          <p:blipFill rotWithShape="1">
            <a:blip r:embed="rId9">
              <a:alphaModFix/>
            </a:blip>
            <a:srcRect b="0" l="0" r="0" t="0"/>
            <a:stretch/>
          </p:blipFill>
          <p:spPr>
            <a:xfrm>
              <a:off x="9575546" y="8040483"/>
              <a:ext cx="223392" cy="179832"/>
            </a:xfrm>
            <a:prstGeom prst="rect">
              <a:avLst/>
            </a:prstGeom>
            <a:noFill/>
            <a:ln>
              <a:noFill/>
            </a:ln>
          </p:spPr>
        </p:pic>
        <p:pic>
          <p:nvPicPr>
            <p:cNvPr id="385" name="Google Shape;385;g16a1872c9a8_0_76"/>
            <p:cNvPicPr preferRelativeResize="0"/>
            <p:nvPr/>
          </p:nvPicPr>
          <p:blipFill rotWithShape="1">
            <a:blip r:embed="rId10">
              <a:alphaModFix/>
            </a:blip>
            <a:srcRect b="0" l="0" r="0" t="0"/>
            <a:stretch/>
          </p:blipFill>
          <p:spPr>
            <a:xfrm>
              <a:off x="9905719" y="8326718"/>
              <a:ext cx="179449" cy="223770"/>
            </a:xfrm>
            <a:prstGeom prst="rect">
              <a:avLst/>
            </a:prstGeom>
            <a:noFill/>
            <a:ln>
              <a:noFill/>
            </a:ln>
          </p:spPr>
        </p:pic>
        <p:pic>
          <p:nvPicPr>
            <p:cNvPr id="386" name="Google Shape;386;g16a1872c9a8_0_76"/>
            <p:cNvPicPr preferRelativeResize="0"/>
            <p:nvPr/>
          </p:nvPicPr>
          <p:blipFill rotWithShape="1">
            <a:blip r:embed="rId11">
              <a:alphaModFix/>
            </a:blip>
            <a:srcRect b="0" l="0" r="0" t="0"/>
            <a:stretch/>
          </p:blipFill>
          <p:spPr>
            <a:xfrm>
              <a:off x="10355868" y="8430773"/>
              <a:ext cx="120352" cy="240705"/>
            </a:xfrm>
            <a:prstGeom prst="rect">
              <a:avLst/>
            </a:prstGeom>
            <a:noFill/>
            <a:ln>
              <a:noFill/>
            </a:ln>
          </p:spPr>
        </p:pic>
        <p:pic>
          <p:nvPicPr>
            <p:cNvPr id="387" name="Google Shape;387;g16a1872c9a8_0_76"/>
            <p:cNvPicPr preferRelativeResize="0"/>
            <p:nvPr/>
          </p:nvPicPr>
          <p:blipFill rotWithShape="1">
            <a:blip r:embed="rId12">
              <a:alphaModFix/>
            </a:blip>
            <a:srcRect b="0" l="0" r="0" t="0"/>
            <a:stretch/>
          </p:blipFill>
          <p:spPr>
            <a:xfrm>
              <a:off x="10747233" y="8326718"/>
              <a:ext cx="179454" cy="223770"/>
            </a:xfrm>
            <a:prstGeom prst="rect">
              <a:avLst/>
            </a:prstGeom>
            <a:noFill/>
            <a:ln>
              <a:noFill/>
            </a:ln>
          </p:spPr>
        </p:pic>
        <p:pic>
          <p:nvPicPr>
            <p:cNvPr id="388" name="Google Shape;388;g16a1872c9a8_0_76"/>
            <p:cNvPicPr preferRelativeResize="0"/>
            <p:nvPr/>
          </p:nvPicPr>
          <p:blipFill rotWithShape="1">
            <a:blip r:embed="rId7">
              <a:alphaModFix/>
            </a:blip>
            <a:srcRect b="0" l="0" r="0" t="0"/>
            <a:stretch/>
          </p:blipFill>
          <p:spPr>
            <a:xfrm>
              <a:off x="11033468" y="8040483"/>
              <a:ext cx="223392" cy="179832"/>
            </a:xfrm>
            <a:prstGeom prst="rect">
              <a:avLst/>
            </a:prstGeom>
            <a:noFill/>
            <a:ln>
              <a:noFill/>
            </a:ln>
          </p:spPr>
        </p:pic>
        <p:pic>
          <p:nvPicPr>
            <p:cNvPr id="389" name="Google Shape;389;g16a1872c9a8_0_76"/>
            <p:cNvPicPr preferRelativeResize="0"/>
            <p:nvPr/>
          </p:nvPicPr>
          <p:blipFill rotWithShape="1">
            <a:blip r:embed="rId13">
              <a:alphaModFix/>
            </a:blip>
            <a:srcRect b="0" l="0" r="0" t="0"/>
            <a:stretch/>
          </p:blipFill>
          <p:spPr>
            <a:xfrm>
              <a:off x="11137523" y="7649118"/>
              <a:ext cx="240705" cy="120352"/>
            </a:xfrm>
            <a:prstGeom prst="rect">
              <a:avLst/>
            </a:prstGeom>
            <a:noFill/>
            <a:ln>
              <a:noFill/>
            </a:ln>
          </p:spPr>
        </p:pic>
        <p:pic>
          <p:nvPicPr>
            <p:cNvPr id="390" name="Google Shape;390;g16a1872c9a8_0_76"/>
            <p:cNvPicPr preferRelativeResize="0"/>
            <p:nvPr/>
          </p:nvPicPr>
          <p:blipFill rotWithShape="1">
            <a:blip r:embed="rId14">
              <a:alphaModFix/>
            </a:blip>
            <a:srcRect b="0" l="0" r="0" t="0"/>
            <a:stretch/>
          </p:blipFill>
          <p:spPr>
            <a:xfrm>
              <a:off x="11033468" y="7198969"/>
              <a:ext cx="223074" cy="179832"/>
            </a:xfrm>
            <a:prstGeom prst="rect">
              <a:avLst/>
            </a:prstGeom>
            <a:noFill/>
            <a:ln>
              <a:noFill/>
            </a:ln>
          </p:spPr>
        </p:pic>
        <p:pic>
          <p:nvPicPr>
            <p:cNvPr id="391" name="Google Shape;391;g16a1872c9a8_0_76"/>
            <p:cNvPicPr preferRelativeResize="0"/>
            <p:nvPr/>
          </p:nvPicPr>
          <p:blipFill rotWithShape="1">
            <a:blip r:embed="rId15">
              <a:alphaModFix/>
            </a:blip>
            <a:srcRect b="0" l="0" r="0" t="0"/>
            <a:stretch/>
          </p:blipFill>
          <p:spPr>
            <a:xfrm>
              <a:off x="10747233" y="6868796"/>
              <a:ext cx="179454" cy="223770"/>
            </a:xfrm>
            <a:prstGeom prst="rect">
              <a:avLst/>
            </a:prstGeom>
            <a:noFill/>
            <a:ln>
              <a:noFill/>
            </a:ln>
          </p:spPr>
        </p:pic>
      </p:grpSp>
      <p:pic>
        <p:nvPicPr>
          <p:cNvPr id="392" name="Google Shape;392;g16a1872c9a8_0_76"/>
          <p:cNvPicPr preferRelativeResize="0"/>
          <p:nvPr/>
        </p:nvPicPr>
        <p:blipFill rotWithShape="1">
          <a:blip r:embed="rId16">
            <a:alphaModFix/>
          </a:blip>
          <a:srcRect b="0" l="0" r="0" t="0"/>
          <a:stretch/>
        </p:blipFill>
        <p:spPr>
          <a:xfrm>
            <a:off x="10398268" y="4101391"/>
            <a:ext cx="120352" cy="240386"/>
          </a:xfrm>
          <a:prstGeom prst="rect">
            <a:avLst/>
          </a:prstGeom>
          <a:noFill/>
          <a:ln>
            <a:noFill/>
          </a:ln>
        </p:spPr>
      </p:pic>
      <p:sp>
        <p:nvSpPr>
          <p:cNvPr id="393" name="Google Shape;393;g16a1872c9a8_0_76"/>
          <p:cNvSpPr txBox="1"/>
          <p:nvPr/>
        </p:nvSpPr>
        <p:spPr>
          <a:xfrm>
            <a:off x="12394665" y="4915080"/>
            <a:ext cx="18543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GoFundMe </a:t>
            </a:r>
            <a:endParaRPr sz="3000">
              <a:latin typeface="Trebuchet MS"/>
              <a:ea typeface="Trebuchet MS"/>
              <a:cs typeface="Trebuchet MS"/>
              <a:sym typeface="Trebuchet MS"/>
            </a:endParaRPr>
          </a:p>
        </p:txBody>
      </p:sp>
      <p:sp>
        <p:nvSpPr>
          <p:cNvPr id="394" name="Google Shape;394;g16a1872c9a8_0_76"/>
          <p:cNvSpPr/>
          <p:nvPr/>
        </p:nvSpPr>
        <p:spPr>
          <a:xfrm>
            <a:off x="9642643" y="6185616"/>
            <a:ext cx="7401559" cy="0"/>
          </a:xfrm>
          <a:custGeom>
            <a:rect b="b" l="l" r="r" t="t"/>
            <a:pathLst>
              <a:path extrusionOk="0" h="120000" w="7401559">
                <a:moveTo>
                  <a:pt x="0" y="0"/>
                </a:moveTo>
                <a:lnTo>
                  <a:pt x="7400951" y="0"/>
                </a:lnTo>
              </a:path>
            </a:pathLst>
          </a:custGeom>
          <a:noFill/>
          <a:ln cap="flat" cmpd="sng" w="19025">
            <a:solidFill>
              <a:srgbClr val="5353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 name="Shape 398"/>
        <p:cNvGrpSpPr/>
        <p:nvPr/>
      </p:nvGrpSpPr>
      <p:grpSpPr>
        <a:xfrm>
          <a:off x="0" y="0"/>
          <a:ext cx="0" cy="0"/>
          <a:chOff x="0" y="0"/>
          <a:chExt cx="0" cy="0"/>
        </a:xfrm>
      </p:grpSpPr>
      <p:sp>
        <p:nvSpPr>
          <p:cNvPr id="399" name="Google Shape;399;p13"/>
          <p:cNvSpPr txBox="1"/>
          <p:nvPr/>
        </p:nvSpPr>
        <p:spPr>
          <a:xfrm>
            <a:off x="1949024" y="275275"/>
            <a:ext cx="8867700" cy="132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500">
                <a:latin typeface="Lucida Sans"/>
                <a:ea typeface="Lucida Sans"/>
                <a:cs typeface="Lucida Sans"/>
                <a:sym typeface="Lucida Sans"/>
              </a:rPr>
              <a:t>Business Model</a:t>
            </a:r>
            <a:endParaRPr sz="8500">
              <a:latin typeface="Lucida Sans"/>
              <a:ea typeface="Lucida Sans"/>
              <a:cs typeface="Lucida Sans"/>
              <a:sym typeface="Lucida Sans"/>
            </a:endParaRPr>
          </a:p>
        </p:txBody>
      </p:sp>
      <p:sp>
        <p:nvSpPr>
          <p:cNvPr id="400" name="Google Shape;400;p13"/>
          <p:cNvSpPr txBox="1"/>
          <p:nvPr/>
        </p:nvSpPr>
        <p:spPr>
          <a:xfrm>
            <a:off x="1849155" y="2663134"/>
            <a:ext cx="89676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latin typeface="Trebuchet MS"/>
                <a:ea typeface="Trebuchet MS"/>
                <a:cs typeface="Trebuchet MS"/>
                <a:sym typeface="Trebuchet MS"/>
              </a:rPr>
              <a:t>Show the ways your company plans to make money.</a:t>
            </a:r>
            <a:endParaRPr sz="3000">
              <a:latin typeface="Trebuchet MS"/>
              <a:ea typeface="Trebuchet MS"/>
              <a:cs typeface="Trebuchet MS"/>
              <a:sym typeface="Trebuchet MS"/>
            </a:endParaRPr>
          </a:p>
        </p:txBody>
      </p:sp>
      <p:pic>
        <p:nvPicPr>
          <p:cNvPr id="401" name="Google Shape;401;p13"/>
          <p:cNvPicPr preferRelativeResize="0"/>
          <p:nvPr/>
        </p:nvPicPr>
        <p:blipFill rotWithShape="1">
          <a:blip r:embed="rId3">
            <a:alphaModFix/>
          </a:blip>
          <a:srcRect b="0" l="0" r="0" t="0"/>
          <a:stretch/>
        </p:blipFill>
        <p:spPr>
          <a:xfrm>
            <a:off x="0" y="9790383"/>
            <a:ext cx="18287999" cy="496616"/>
          </a:xfrm>
          <a:prstGeom prst="rect">
            <a:avLst/>
          </a:prstGeom>
          <a:noFill/>
          <a:ln>
            <a:noFill/>
          </a:ln>
        </p:spPr>
      </p:pic>
      <p:pic>
        <p:nvPicPr>
          <p:cNvPr id="402" name="Google Shape;402;p13"/>
          <p:cNvPicPr preferRelativeResize="0"/>
          <p:nvPr/>
        </p:nvPicPr>
        <p:blipFill>
          <a:blip r:embed="rId4">
            <a:alphaModFix/>
          </a:blip>
          <a:stretch>
            <a:fillRect/>
          </a:stretch>
        </p:blipFill>
        <p:spPr>
          <a:xfrm>
            <a:off x="2477450" y="3580900"/>
            <a:ext cx="13163424" cy="543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 name="Shape 406"/>
        <p:cNvGrpSpPr/>
        <p:nvPr/>
      </p:nvGrpSpPr>
      <p:grpSpPr>
        <a:xfrm>
          <a:off x="0" y="0"/>
          <a:ext cx="0" cy="0"/>
          <a:chOff x="0" y="0"/>
          <a:chExt cx="0" cy="0"/>
        </a:xfrm>
      </p:grpSpPr>
      <p:pic>
        <p:nvPicPr>
          <p:cNvPr id="407" name="Google Shape;407;p14"/>
          <p:cNvPicPr preferRelativeResize="0"/>
          <p:nvPr/>
        </p:nvPicPr>
        <p:blipFill rotWithShape="1">
          <a:blip r:embed="rId3">
            <a:alphaModFix/>
          </a:blip>
          <a:srcRect b="0" l="0" r="0" t="0"/>
          <a:stretch/>
        </p:blipFill>
        <p:spPr>
          <a:xfrm>
            <a:off x="7269834" y="445359"/>
            <a:ext cx="3800474" cy="2924174"/>
          </a:xfrm>
          <a:prstGeom prst="rect">
            <a:avLst/>
          </a:prstGeom>
          <a:noFill/>
          <a:ln>
            <a:noFill/>
          </a:ln>
        </p:spPr>
      </p:pic>
      <p:grpSp>
        <p:nvGrpSpPr>
          <p:cNvPr id="408" name="Google Shape;408;p14"/>
          <p:cNvGrpSpPr/>
          <p:nvPr/>
        </p:nvGrpSpPr>
        <p:grpSpPr>
          <a:xfrm>
            <a:off x="0" y="0"/>
            <a:ext cx="5916295" cy="10287000"/>
            <a:chOff x="0" y="0"/>
            <a:chExt cx="5916295" cy="10287000"/>
          </a:xfrm>
        </p:grpSpPr>
        <p:sp>
          <p:nvSpPr>
            <p:cNvPr id="409" name="Google Shape;409;p14"/>
            <p:cNvSpPr/>
            <p:nvPr/>
          </p:nvSpPr>
          <p:spPr>
            <a:xfrm>
              <a:off x="0" y="0"/>
              <a:ext cx="5916295" cy="10287000"/>
            </a:xfrm>
            <a:custGeom>
              <a:rect b="b" l="l" r="r" t="t"/>
              <a:pathLst>
                <a:path extrusionOk="0" h="10287000" w="5916295">
                  <a:moveTo>
                    <a:pt x="0" y="10286999"/>
                  </a:moveTo>
                  <a:lnTo>
                    <a:pt x="0" y="0"/>
                  </a:lnTo>
                  <a:lnTo>
                    <a:pt x="5915796" y="0"/>
                  </a:lnTo>
                  <a:lnTo>
                    <a:pt x="5915796" y="10286999"/>
                  </a:lnTo>
                  <a:lnTo>
                    <a:pt x="0" y="10286999"/>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0" name="Google Shape;410;p14"/>
            <p:cNvSpPr/>
            <p:nvPr/>
          </p:nvSpPr>
          <p:spPr>
            <a:xfrm>
              <a:off x="1027950" y="8571255"/>
              <a:ext cx="701675" cy="681990"/>
            </a:xfrm>
            <a:custGeom>
              <a:rect b="b" l="l" r="r" t="t"/>
              <a:pathLst>
                <a:path extrusionOk="0" h="681990" w="701674">
                  <a:moveTo>
                    <a:pt x="538403" y="499973"/>
                  </a:moveTo>
                  <a:lnTo>
                    <a:pt x="342811" y="424472"/>
                  </a:lnTo>
                  <a:lnTo>
                    <a:pt x="275361" y="401078"/>
                  </a:lnTo>
                  <a:lnTo>
                    <a:pt x="236181" y="394462"/>
                  </a:lnTo>
                  <a:lnTo>
                    <a:pt x="226174" y="394881"/>
                  </a:lnTo>
                  <a:lnTo>
                    <a:pt x="38709" y="456044"/>
                  </a:lnTo>
                  <a:lnTo>
                    <a:pt x="8331" y="484060"/>
                  </a:lnTo>
                  <a:lnTo>
                    <a:pt x="0" y="510400"/>
                  </a:lnTo>
                  <a:lnTo>
                    <a:pt x="50" y="635965"/>
                  </a:lnTo>
                  <a:lnTo>
                    <a:pt x="50" y="639610"/>
                  </a:lnTo>
                  <a:lnTo>
                    <a:pt x="22529" y="675284"/>
                  </a:lnTo>
                  <a:lnTo>
                    <a:pt x="47066" y="681710"/>
                  </a:lnTo>
                  <a:lnTo>
                    <a:pt x="54381" y="680999"/>
                  </a:lnTo>
                  <a:lnTo>
                    <a:pt x="531901" y="515264"/>
                  </a:lnTo>
                  <a:lnTo>
                    <a:pt x="538403" y="505917"/>
                  </a:lnTo>
                  <a:lnTo>
                    <a:pt x="538403" y="499973"/>
                  </a:lnTo>
                  <a:close/>
                </a:path>
                <a:path extrusionOk="0" h="681990" w="701674">
                  <a:moveTo>
                    <a:pt x="701497" y="302425"/>
                  </a:moveTo>
                  <a:lnTo>
                    <a:pt x="693458" y="261594"/>
                  </a:lnTo>
                  <a:lnTo>
                    <a:pt x="670547" y="226809"/>
                  </a:lnTo>
                  <a:lnTo>
                    <a:pt x="636130" y="203098"/>
                  </a:lnTo>
                  <a:lnTo>
                    <a:pt x="57950" y="1498"/>
                  </a:lnTo>
                  <a:lnTo>
                    <a:pt x="47040" y="0"/>
                  </a:lnTo>
                  <a:lnTo>
                    <a:pt x="43383" y="76"/>
                  </a:lnTo>
                  <a:lnTo>
                    <a:pt x="8928" y="18643"/>
                  </a:lnTo>
                  <a:lnTo>
                    <a:pt x="0" y="171450"/>
                  </a:lnTo>
                  <a:lnTo>
                    <a:pt x="1041" y="178282"/>
                  </a:lnTo>
                  <a:lnTo>
                    <a:pt x="21386" y="214185"/>
                  </a:lnTo>
                  <a:lnTo>
                    <a:pt x="369252" y="340918"/>
                  </a:lnTo>
                  <a:lnTo>
                    <a:pt x="640118" y="434505"/>
                  </a:lnTo>
                  <a:lnTo>
                    <a:pt x="643572" y="435698"/>
                  </a:lnTo>
                  <a:lnTo>
                    <a:pt x="647128" y="436486"/>
                  </a:lnTo>
                  <a:lnTo>
                    <a:pt x="654418" y="437210"/>
                  </a:lnTo>
                  <a:lnTo>
                    <a:pt x="658050" y="437134"/>
                  </a:lnTo>
                  <a:lnTo>
                    <a:pt x="692404" y="418846"/>
                  </a:lnTo>
                  <a:lnTo>
                    <a:pt x="701459" y="395490"/>
                  </a:lnTo>
                  <a:lnTo>
                    <a:pt x="701497" y="3024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11" name="Google Shape;411;p14"/>
          <p:cNvSpPr txBox="1"/>
          <p:nvPr>
            <p:ph type="title"/>
          </p:nvPr>
        </p:nvSpPr>
        <p:spPr>
          <a:xfrm>
            <a:off x="2540447" y="977903"/>
            <a:ext cx="13207104" cy="1016000"/>
          </a:xfrm>
          <a:prstGeom prst="rect">
            <a:avLst/>
          </a:prstGeom>
          <a:noFill/>
          <a:ln>
            <a:noFill/>
          </a:ln>
        </p:spPr>
        <p:txBody>
          <a:bodyPr anchorCtr="0" anchor="t" bIns="0" lIns="0" spcFirstLastPara="1" rIns="0" wrap="square" tIns="12700">
            <a:spAutoFit/>
          </a:bodyPr>
          <a:lstStyle/>
          <a:p>
            <a:pPr indent="0" lvl="0" marL="8929370" marR="5080" rtl="0" algn="l">
              <a:lnSpc>
                <a:spcPct val="108300"/>
              </a:lnSpc>
              <a:spcBef>
                <a:spcPts val="0"/>
              </a:spcBef>
              <a:spcAft>
                <a:spcPts val="0"/>
              </a:spcAft>
              <a:buNone/>
            </a:pPr>
            <a:r>
              <a:rPr lang="en-US"/>
              <a:t>JAMAICA ALBAN  FOUNDER</a:t>
            </a:r>
            <a:endParaRPr/>
          </a:p>
        </p:txBody>
      </p:sp>
      <p:sp>
        <p:nvSpPr>
          <p:cNvPr id="412" name="Google Shape;412;p14"/>
          <p:cNvSpPr txBox="1"/>
          <p:nvPr/>
        </p:nvSpPr>
        <p:spPr>
          <a:xfrm>
            <a:off x="11459760" y="4244052"/>
            <a:ext cx="3662045" cy="1016000"/>
          </a:xfrm>
          <a:prstGeom prst="rect">
            <a:avLst/>
          </a:prstGeom>
          <a:noFill/>
          <a:ln>
            <a:noFill/>
          </a:ln>
        </p:spPr>
        <p:txBody>
          <a:bodyPr anchorCtr="0" anchor="t" bIns="0" lIns="0" spcFirstLastPara="1" rIns="0" wrap="square" tIns="12700">
            <a:spAutoFit/>
          </a:bodyPr>
          <a:lstStyle/>
          <a:p>
            <a:pPr indent="0" lvl="0" marL="12700" marR="5080" rtl="0" algn="l">
              <a:lnSpc>
                <a:spcPct val="108300"/>
              </a:lnSpc>
              <a:spcBef>
                <a:spcPts val="0"/>
              </a:spcBef>
              <a:spcAft>
                <a:spcPts val="0"/>
              </a:spcAft>
              <a:buNone/>
            </a:pPr>
            <a:r>
              <a:rPr lang="en-US" sz="3000">
                <a:latin typeface="Trebuchet MS"/>
                <a:ea typeface="Trebuchet MS"/>
                <a:cs typeface="Trebuchet MS"/>
                <a:sym typeface="Trebuchet MS"/>
              </a:rPr>
              <a:t>MICHAEL DISO  PROJECT MANAGER</a:t>
            </a:r>
            <a:endParaRPr sz="3000">
              <a:latin typeface="Trebuchet MS"/>
              <a:ea typeface="Trebuchet MS"/>
              <a:cs typeface="Trebuchet MS"/>
              <a:sym typeface="Trebuchet MS"/>
            </a:endParaRPr>
          </a:p>
        </p:txBody>
      </p:sp>
      <p:sp>
        <p:nvSpPr>
          <p:cNvPr id="413" name="Google Shape;413;p14"/>
          <p:cNvSpPr txBox="1"/>
          <p:nvPr/>
        </p:nvSpPr>
        <p:spPr>
          <a:xfrm>
            <a:off x="11457244" y="7209314"/>
            <a:ext cx="4592955" cy="1016000"/>
          </a:xfrm>
          <a:prstGeom prst="rect">
            <a:avLst/>
          </a:prstGeom>
          <a:noFill/>
          <a:ln>
            <a:noFill/>
          </a:ln>
        </p:spPr>
        <p:txBody>
          <a:bodyPr anchorCtr="0" anchor="t" bIns="0" lIns="0" spcFirstLastPara="1" rIns="0" wrap="square" tIns="12700">
            <a:spAutoFit/>
          </a:bodyPr>
          <a:lstStyle/>
          <a:p>
            <a:pPr indent="0" lvl="0" marL="12700" marR="5080" rtl="0" algn="l">
              <a:lnSpc>
                <a:spcPct val="108300"/>
              </a:lnSpc>
              <a:spcBef>
                <a:spcPts val="0"/>
              </a:spcBef>
              <a:spcAft>
                <a:spcPts val="0"/>
              </a:spcAft>
              <a:buNone/>
            </a:pPr>
            <a:r>
              <a:rPr lang="en-US" sz="3000">
                <a:latin typeface="Trebuchet MS"/>
                <a:ea typeface="Trebuchet MS"/>
                <a:cs typeface="Trebuchet MS"/>
                <a:sym typeface="Trebuchet MS"/>
              </a:rPr>
              <a:t>MARK ANTHONY SIAPNO  FRONT-END DEVELOPER</a:t>
            </a:r>
            <a:endParaRPr sz="3000">
              <a:latin typeface="Trebuchet MS"/>
              <a:ea typeface="Trebuchet MS"/>
              <a:cs typeface="Trebuchet MS"/>
              <a:sym typeface="Trebuchet MS"/>
            </a:endParaRPr>
          </a:p>
        </p:txBody>
      </p:sp>
      <p:sp>
        <p:nvSpPr>
          <p:cNvPr id="414" name="Google Shape;414;p14"/>
          <p:cNvSpPr txBox="1"/>
          <p:nvPr/>
        </p:nvSpPr>
        <p:spPr>
          <a:xfrm>
            <a:off x="1016000" y="876325"/>
            <a:ext cx="3874500" cy="3673800"/>
          </a:xfrm>
          <a:prstGeom prst="rect">
            <a:avLst/>
          </a:prstGeom>
          <a:noFill/>
          <a:ln>
            <a:noFill/>
          </a:ln>
        </p:spPr>
        <p:txBody>
          <a:bodyPr anchorCtr="0" anchor="t" bIns="0" lIns="0" spcFirstLastPara="1" rIns="0" wrap="square" tIns="139700">
            <a:spAutoFit/>
          </a:bodyPr>
          <a:lstStyle/>
          <a:p>
            <a:pPr indent="0" lvl="0" marL="12700" marR="5080" rtl="0" algn="l">
              <a:lnSpc>
                <a:spcPct val="90000"/>
              </a:lnSpc>
              <a:spcBef>
                <a:spcPts val="0"/>
              </a:spcBef>
              <a:spcAft>
                <a:spcPts val="0"/>
              </a:spcAft>
              <a:buNone/>
            </a:pPr>
            <a:r>
              <a:rPr lang="en-US" sz="8500">
                <a:solidFill>
                  <a:srgbClr val="1A1A1A"/>
                </a:solidFill>
                <a:latin typeface="League Spartan"/>
                <a:ea typeface="League Spartan"/>
                <a:cs typeface="League Spartan"/>
                <a:sym typeface="League Spartan"/>
              </a:rPr>
              <a:t>Meet  the  Team</a:t>
            </a:r>
            <a:endParaRPr sz="8500">
              <a:latin typeface="League Spartan"/>
              <a:ea typeface="League Spartan"/>
              <a:cs typeface="League Spartan"/>
              <a:sym typeface="League Spartan"/>
            </a:endParaRPr>
          </a:p>
        </p:txBody>
      </p:sp>
      <p:pic>
        <p:nvPicPr>
          <p:cNvPr id="415" name="Google Shape;415;p14"/>
          <p:cNvPicPr preferRelativeResize="0"/>
          <p:nvPr/>
        </p:nvPicPr>
        <p:blipFill rotWithShape="1">
          <a:blip r:embed="rId4">
            <a:alphaModFix/>
          </a:blip>
          <a:srcRect b="0" l="0" r="0" t="0"/>
          <a:stretch/>
        </p:blipFill>
        <p:spPr>
          <a:xfrm>
            <a:off x="1028700" y="5007390"/>
            <a:ext cx="3686174" cy="276224"/>
          </a:xfrm>
          <a:prstGeom prst="rect">
            <a:avLst/>
          </a:prstGeom>
          <a:noFill/>
          <a:ln>
            <a:noFill/>
          </a:ln>
        </p:spPr>
      </p:pic>
      <p:pic>
        <p:nvPicPr>
          <p:cNvPr id="416" name="Google Shape;416;p14"/>
          <p:cNvPicPr preferRelativeResize="0"/>
          <p:nvPr/>
        </p:nvPicPr>
        <p:blipFill rotWithShape="1">
          <a:blip r:embed="rId5">
            <a:alphaModFix/>
          </a:blip>
          <a:srcRect b="0" l="0" r="0" t="0"/>
          <a:stretch/>
        </p:blipFill>
        <p:spPr>
          <a:xfrm>
            <a:off x="7269834" y="3664058"/>
            <a:ext cx="3800474" cy="2743199"/>
          </a:xfrm>
          <a:prstGeom prst="rect">
            <a:avLst/>
          </a:prstGeom>
          <a:noFill/>
          <a:ln>
            <a:noFill/>
          </a:ln>
        </p:spPr>
      </p:pic>
      <p:pic>
        <p:nvPicPr>
          <p:cNvPr id="417" name="Google Shape;417;p14"/>
          <p:cNvPicPr preferRelativeResize="0"/>
          <p:nvPr/>
        </p:nvPicPr>
        <p:blipFill rotWithShape="1">
          <a:blip r:embed="rId6">
            <a:alphaModFix/>
          </a:blip>
          <a:srcRect b="0" l="0" r="0" t="0"/>
          <a:stretch/>
        </p:blipFill>
        <p:spPr>
          <a:xfrm>
            <a:off x="7269834" y="6705010"/>
            <a:ext cx="3800474" cy="33337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1" name="Shape 421"/>
        <p:cNvGrpSpPr/>
        <p:nvPr/>
      </p:nvGrpSpPr>
      <p:grpSpPr>
        <a:xfrm>
          <a:off x="0" y="0"/>
          <a:ext cx="0" cy="0"/>
          <a:chOff x="0" y="0"/>
          <a:chExt cx="0" cy="0"/>
        </a:xfrm>
      </p:grpSpPr>
      <p:grpSp>
        <p:nvGrpSpPr>
          <p:cNvPr id="422" name="Google Shape;422;p15"/>
          <p:cNvGrpSpPr/>
          <p:nvPr/>
        </p:nvGrpSpPr>
        <p:grpSpPr>
          <a:xfrm>
            <a:off x="-12" y="3"/>
            <a:ext cx="5916295" cy="10287000"/>
            <a:chOff x="0" y="3"/>
            <a:chExt cx="5916295" cy="10287000"/>
          </a:xfrm>
        </p:grpSpPr>
        <p:sp>
          <p:nvSpPr>
            <p:cNvPr id="423" name="Google Shape;423;p15"/>
            <p:cNvSpPr/>
            <p:nvPr/>
          </p:nvSpPr>
          <p:spPr>
            <a:xfrm>
              <a:off x="0" y="3"/>
              <a:ext cx="5916295" cy="10287000"/>
            </a:xfrm>
            <a:custGeom>
              <a:rect b="b" l="l" r="r" t="t"/>
              <a:pathLst>
                <a:path extrusionOk="0" h="10287000" w="5916295">
                  <a:moveTo>
                    <a:pt x="0" y="10286996"/>
                  </a:moveTo>
                  <a:lnTo>
                    <a:pt x="0" y="0"/>
                  </a:lnTo>
                  <a:lnTo>
                    <a:pt x="5915796" y="0"/>
                  </a:lnTo>
                  <a:lnTo>
                    <a:pt x="5915796" y="10286996"/>
                  </a:lnTo>
                  <a:lnTo>
                    <a:pt x="0" y="10286996"/>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4" name="Google Shape;424;p15"/>
            <p:cNvSpPr/>
            <p:nvPr/>
          </p:nvSpPr>
          <p:spPr>
            <a:xfrm>
              <a:off x="1027950" y="8571255"/>
              <a:ext cx="701675" cy="681990"/>
            </a:xfrm>
            <a:custGeom>
              <a:rect b="b" l="l" r="r" t="t"/>
              <a:pathLst>
                <a:path extrusionOk="0" h="681990" w="701674">
                  <a:moveTo>
                    <a:pt x="538403" y="499973"/>
                  </a:moveTo>
                  <a:lnTo>
                    <a:pt x="342811" y="424472"/>
                  </a:lnTo>
                  <a:lnTo>
                    <a:pt x="275361" y="401078"/>
                  </a:lnTo>
                  <a:lnTo>
                    <a:pt x="236181" y="394462"/>
                  </a:lnTo>
                  <a:lnTo>
                    <a:pt x="226174" y="394881"/>
                  </a:lnTo>
                  <a:lnTo>
                    <a:pt x="38709" y="456044"/>
                  </a:lnTo>
                  <a:lnTo>
                    <a:pt x="8331" y="484060"/>
                  </a:lnTo>
                  <a:lnTo>
                    <a:pt x="0" y="510400"/>
                  </a:lnTo>
                  <a:lnTo>
                    <a:pt x="50" y="635965"/>
                  </a:lnTo>
                  <a:lnTo>
                    <a:pt x="50" y="639610"/>
                  </a:lnTo>
                  <a:lnTo>
                    <a:pt x="22529" y="675284"/>
                  </a:lnTo>
                  <a:lnTo>
                    <a:pt x="47066" y="681710"/>
                  </a:lnTo>
                  <a:lnTo>
                    <a:pt x="54381" y="680999"/>
                  </a:lnTo>
                  <a:lnTo>
                    <a:pt x="531901" y="515264"/>
                  </a:lnTo>
                  <a:lnTo>
                    <a:pt x="538403" y="505917"/>
                  </a:lnTo>
                  <a:lnTo>
                    <a:pt x="538403" y="499973"/>
                  </a:lnTo>
                  <a:close/>
                </a:path>
                <a:path extrusionOk="0" h="681990" w="701674">
                  <a:moveTo>
                    <a:pt x="701497" y="302425"/>
                  </a:moveTo>
                  <a:lnTo>
                    <a:pt x="693458" y="261594"/>
                  </a:lnTo>
                  <a:lnTo>
                    <a:pt x="670547" y="226809"/>
                  </a:lnTo>
                  <a:lnTo>
                    <a:pt x="636130" y="203098"/>
                  </a:lnTo>
                  <a:lnTo>
                    <a:pt x="57950" y="1498"/>
                  </a:lnTo>
                  <a:lnTo>
                    <a:pt x="47040" y="0"/>
                  </a:lnTo>
                  <a:lnTo>
                    <a:pt x="43383" y="76"/>
                  </a:lnTo>
                  <a:lnTo>
                    <a:pt x="8928" y="18643"/>
                  </a:lnTo>
                  <a:lnTo>
                    <a:pt x="0" y="171450"/>
                  </a:lnTo>
                  <a:lnTo>
                    <a:pt x="1041" y="178282"/>
                  </a:lnTo>
                  <a:lnTo>
                    <a:pt x="21386" y="214185"/>
                  </a:lnTo>
                  <a:lnTo>
                    <a:pt x="369252" y="340918"/>
                  </a:lnTo>
                  <a:lnTo>
                    <a:pt x="640118" y="434505"/>
                  </a:lnTo>
                  <a:lnTo>
                    <a:pt x="643572" y="435698"/>
                  </a:lnTo>
                  <a:lnTo>
                    <a:pt x="647128" y="436486"/>
                  </a:lnTo>
                  <a:lnTo>
                    <a:pt x="654418" y="437210"/>
                  </a:lnTo>
                  <a:lnTo>
                    <a:pt x="658050" y="437134"/>
                  </a:lnTo>
                  <a:lnTo>
                    <a:pt x="692404" y="418846"/>
                  </a:lnTo>
                  <a:lnTo>
                    <a:pt x="701459" y="395490"/>
                  </a:lnTo>
                  <a:lnTo>
                    <a:pt x="701497" y="3024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25" name="Google Shape;425;p15"/>
          <p:cNvSpPr txBox="1"/>
          <p:nvPr>
            <p:ph type="title"/>
          </p:nvPr>
        </p:nvSpPr>
        <p:spPr>
          <a:xfrm>
            <a:off x="2540447" y="977903"/>
            <a:ext cx="13207104" cy="1016000"/>
          </a:xfrm>
          <a:prstGeom prst="rect">
            <a:avLst/>
          </a:prstGeom>
          <a:noFill/>
          <a:ln>
            <a:noFill/>
          </a:ln>
        </p:spPr>
        <p:txBody>
          <a:bodyPr anchorCtr="0" anchor="t" bIns="0" lIns="0" spcFirstLastPara="1" rIns="0" wrap="square" tIns="12700">
            <a:spAutoFit/>
          </a:bodyPr>
          <a:lstStyle/>
          <a:p>
            <a:pPr indent="0" lvl="0" marL="8983345" marR="5080" rtl="0" algn="l">
              <a:lnSpc>
                <a:spcPct val="108300"/>
              </a:lnSpc>
              <a:spcBef>
                <a:spcPts val="0"/>
              </a:spcBef>
              <a:spcAft>
                <a:spcPts val="0"/>
              </a:spcAft>
              <a:buNone/>
            </a:pPr>
            <a:r>
              <a:rPr lang="en-US"/>
              <a:t>JOSHUA QUISAO  BACK-END DEVELOPER</a:t>
            </a:r>
            <a:endParaRPr/>
          </a:p>
        </p:txBody>
      </p:sp>
      <p:sp>
        <p:nvSpPr>
          <p:cNvPr id="426" name="Google Shape;426;p15"/>
          <p:cNvSpPr txBox="1"/>
          <p:nvPr/>
        </p:nvSpPr>
        <p:spPr>
          <a:xfrm>
            <a:off x="11621171" y="4061151"/>
            <a:ext cx="2886710" cy="1016000"/>
          </a:xfrm>
          <a:prstGeom prst="rect">
            <a:avLst/>
          </a:prstGeom>
          <a:noFill/>
          <a:ln>
            <a:noFill/>
          </a:ln>
        </p:spPr>
        <p:txBody>
          <a:bodyPr anchorCtr="0" anchor="t" bIns="0" lIns="0" spcFirstLastPara="1" rIns="0" wrap="square" tIns="12700">
            <a:spAutoFit/>
          </a:bodyPr>
          <a:lstStyle/>
          <a:p>
            <a:pPr indent="0" lvl="0" marL="12700" marR="5080" rtl="0" algn="l">
              <a:lnSpc>
                <a:spcPct val="108300"/>
              </a:lnSpc>
              <a:spcBef>
                <a:spcPts val="0"/>
              </a:spcBef>
              <a:spcAft>
                <a:spcPts val="0"/>
              </a:spcAft>
              <a:buNone/>
            </a:pPr>
            <a:r>
              <a:rPr lang="en-US" sz="3000">
                <a:latin typeface="Trebuchet MS"/>
                <a:ea typeface="Trebuchet MS"/>
                <a:cs typeface="Trebuchet MS"/>
                <a:sym typeface="Trebuchet MS"/>
              </a:rPr>
              <a:t>JESSA UGABAN  DESIGNER</a:t>
            </a:r>
            <a:endParaRPr sz="3000">
              <a:latin typeface="Trebuchet MS"/>
              <a:ea typeface="Trebuchet MS"/>
              <a:cs typeface="Trebuchet MS"/>
              <a:sym typeface="Trebuchet MS"/>
            </a:endParaRPr>
          </a:p>
        </p:txBody>
      </p:sp>
      <p:sp>
        <p:nvSpPr>
          <p:cNvPr id="427" name="Google Shape;427;p15"/>
          <p:cNvSpPr txBox="1"/>
          <p:nvPr/>
        </p:nvSpPr>
        <p:spPr>
          <a:xfrm>
            <a:off x="11621171" y="7628590"/>
            <a:ext cx="4079240" cy="1016000"/>
          </a:xfrm>
          <a:prstGeom prst="rect">
            <a:avLst/>
          </a:prstGeom>
          <a:noFill/>
          <a:ln>
            <a:noFill/>
          </a:ln>
        </p:spPr>
        <p:txBody>
          <a:bodyPr anchorCtr="0" anchor="t" bIns="0" lIns="0" spcFirstLastPara="1" rIns="0" wrap="square" tIns="12700">
            <a:spAutoFit/>
          </a:bodyPr>
          <a:lstStyle/>
          <a:p>
            <a:pPr indent="0" lvl="0" marL="12700" marR="5080" rtl="0" algn="l">
              <a:lnSpc>
                <a:spcPct val="108300"/>
              </a:lnSpc>
              <a:spcBef>
                <a:spcPts val="0"/>
              </a:spcBef>
              <a:spcAft>
                <a:spcPts val="0"/>
              </a:spcAft>
              <a:buNone/>
            </a:pPr>
            <a:r>
              <a:rPr lang="en-US" sz="3000">
                <a:latin typeface="Trebuchet MS"/>
                <a:ea typeface="Trebuchet MS"/>
                <a:cs typeface="Trebuchet MS"/>
                <a:sym typeface="Trebuchet MS"/>
              </a:rPr>
              <a:t>MAC GILNER MANES  QUALITY ASSURANCE</a:t>
            </a:r>
            <a:endParaRPr sz="3000">
              <a:latin typeface="Trebuchet MS"/>
              <a:ea typeface="Trebuchet MS"/>
              <a:cs typeface="Trebuchet MS"/>
              <a:sym typeface="Trebuchet MS"/>
            </a:endParaRPr>
          </a:p>
        </p:txBody>
      </p:sp>
      <p:sp>
        <p:nvSpPr>
          <p:cNvPr id="428" name="Google Shape;428;p15"/>
          <p:cNvSpPr txBox="1"/>
          <p:nvPr/>
        </p:nvSpPr>
        <p:spPr>
          <a:xfrm>
            <a:off x="1028700" y="694900"/>
            <a:ext cx="4079100" cy="3673800"/>
          </a:xfrm>
          <a:prstGeom prst="rect">
            <a:avLst/>
          </a:prstGeom>
          <a:noFill/>
          <a:ln>
            <a:noFill/>
          </a:ln>
        </p:spPr>
        <p:txBody>
          <a:bodyPr anchorCtr="0" anchor="t" bIns="0" lIns="0" spcFirstLastPara="1" rIns="0" wrap="square" tIns="139700">
            <a:spAutoFit/>
          </a:bodyPr>
          <a:lstStyle/>
          <a:p>
            <a:pPr indent="0" lvl="0" marL="12700" marR="5080" rtl="0" algn="l">
              <a:lnSpc>
                <a:spcPct val="90000"/>
              </a:lnSpc>
              <a:spcBef>
                <a:spcPts val="0"/>
              </a:spcBef>
              <a:spcAft>
                <a:spcPts val="0"/>
              </a:spcAft>
              <a:buNone/>
            </a:pPr>
            <a:r>
              <a:rPr lang="en-US" sz="8500">
                <a:latin typeface="League Spartan"/>
                <a:ea typeface="League Spartan"/>
                <a:cs typeface="League Spartan"/>
                <a:sym typeface="League Spartan"/>
              </a:rPr>
              <a:t>Meet  the  Team</a:t>
            </a:r>
            <a:endParaRPr sz="8500">
              <a:latin typeface="League Spartan"/>
              <a:ea typeface="League Spartan"/>
              <a:cs typeface="League Spartan"/>
              <a:sym typeface="League Spartan"/>
            </a:endParaRPr>
          </a:p>
        </p:txBody>
      </p:sp>
      <p:pic>
        <p:nvPicPr>
          <p:cNvPr id="429" name="Google Shape;429;p15"/>
          <p:cNvPicPr preferRelativeResize="0"/>
          <p:nvPr/>
        </p:nvPicPr>
        <p:blipFill rotWithShape="1">
          <a:blip r:embed="rId3">
            <a:alphaModFix/>
          </a:blip>
          <a:srcRect b="0" l="0" r="0" t="0"/>
          <a:stretch/>
        </p:blipFill>
        <p:spPr>
          <a:xfrm>
            <a:off x="1028700" y="5007390"/>
            <a:ext cx="3686174" cy="276224"/>
          </a:xfrm>
          <a:prstGeom prst="rect">
            <a:avLst/>
          </a:prstGeom>
          <a:noFill/>
          <a:ln>
            <a:noFill/>
          </a:ln>
        </p:spPr>
      </p:pic>
      <p:pic>
        <p:nvPicPr>
          <p:cNvPr id="430" name="Google Shape;430;p15"/>
          <p:cNvPicPr preferRelativeResize="0"/>
          <p:nvPr/>
        </p:nvPicPr>
        <p:blipFill rotWithShape="1">
          <a:blip r:embed="rId4">
            <a:alphaModFix/>
          </a:blip>
          <a:srcRect b="0" l="0" r="0" t="0"/>
          <a:stretch/>
        </p:blipFill>
        <p:spPr>
          <a:xfrm>
            <a:off x="7602888" y="171741"/>
            <a:ext cx="3025109" cy="3152774"/>
          </a:xfrm>
          <a:prstGeom prst="rect">
            <a:avLst/>
          </a:prstGeom>
          <a:noFill/>
          <a:ln>
            <a:noFill/>
          </a:ln>
        </p:spPr>
      </p:pic>
      <p:pic>
        <p:nvPicPr>
          <p:cNvPr id="431" name="Google Shape;431;p15"/>
          <p:cNvPicPr preferRelativeResize="0"/>
          <p:nvPr/>
        </p:nvPicPr>
        <p:blipFill rotWithShape="1">
          <a:blip r:embed="rId5">
            <a:alphaModFix/>
          </a:blip>
          <a:srcRect b="0" l="0" r="0" t="0"/>
          <a:stretch/>
        </p:blipFill>
        <p:spPr>
          <a:xfrm>
            <a:off x="7425880" y="3636767"/>
            <a:ext cx="3438524" cy="2952749"/>
          </a:xfrm>
          <a:prstGeom prst="rect">
            <a:avLst/>
          </a:prstGeom>
          <a:noFill/>
          <a:ln>
            <a:noFill/>
          </a:ln>
        </p:spPr>
      </p:pic>
      <p:pic>
        <p:nvPicPr>
          <p:cNvPr id="432" name="Google Shape;432;p15"/>
          <p:cNvPicPr preferRelativeResize="0"/>
          <p:nvPr/>
        </p:nvPicPr>
        <p:blipFill rotWithShape="1">
          <a:blip r:embed="rId6">
            <a:alphaModFix/>
          </a:blip>
          <a:srcRect b="0" l="0" r="0" t="0"/>
          <a:stretch/>
        </p:blipFill>
        <p:spPr>
          <a:xfrm>
            <a:off x="7524864" y="6701287"/>
            <a:ext cx="3238499" cy="34480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6" name="Shape 436"/>
        <p:cNvGrpSpPr/>
        <p:nvPr/>
      </p:nvGrpSpPr>
      <p:grpSpPr>
        <a:xfrm>
          <a:off x="0" y="0"/>
          <a:ext cx="0" cy="0"/>
          <a:chOff x="0" y="0"/>
          <a:chExt cx="0" cy="0"/>
        </a:xfrm>
      </p:grpSpPr>
      <p:pic>
        <p:nvPicPr>
          <p:cNvPr id="437" name="Google Shape;437;p17"/>
          <p:cNvPicPr preferRelativeResize="0"/>
          <p:nvPr/>
        </p:nvPicPr>
        <p:blipFill rotWithShape="1">
          <a:blip r:embed="rId3">
            <a:alphaModFix/>
          </a:blip>
          <a:srcRect b="0" l="0" r="0" t="0"/>
          <a:stretch/>
        </p:blipFill>
        <p:spPr>
          <a:xfrm>
            <a:off x="965825" y="5575416"/>
            <a:ext cx="470573" cy="492389"/>
          </a:xfrm>
          <a:prstGeom prst="rect">
            <a:avLst/>
          </a:prstGeom>
          <a:noFill/>
          <a:ln>
            <a:noFill/>
          </a:ln>
        </p:spPr>
      </p:pic>
      <p:sp>
        <p:nvSpPr>
          <p:cNvPr id="438" name="Google Shape;438;p17"/>
          <p:cNvSpPr txBox="1"/>
          <p:nvPr/>
        </p:nvSpPr>
        <p:spPr>
          <a:xfrm>
            <a:off x="1867951" y="5430575"/>
            <a:ext cx="6189900" cy="3256200"/>
          </a:xfrm>
          <a:prstGeom prst="rect">
            <a:avLst/>
          </a:prstGeom>
          <a:noFill/>
          <a:ln>
            <a:noFill/>
          </a:ln>
        </p:spPr>
        <p:txBody>
          <a:bodyPr anchorCtr="0" anchor="t" bIns="0" lIns="0" spcFirstLastPara="1" rIns="0" wrap="square" tIns="12050">
            <a:spAutoFit/>
          </a:bodyPr>
          <a:lstStyle/>
          <a:p>
            <a:pPr indent="0" lvl="0" marL="12700" marR="5080" rtl="0" algn="l">
              <a:lnSpc>
                <a:spcPct val="116700"/>
              </a:lnSpc>
              <a:spcBef>
                <a:spcPts val="0"/>
              </a:spcBef>
              <a:spcAft>
                <a:spcPts val="0"/>
              </a:spcAft>
              <a:buNone/>
            </a:pPr>
            <a:r>
              <a:rPr lang="en-US" sz="3000">
                <a:latin typeface="Tahoma"/>
                <a:ea typeface="Tahoma"/>
                <a:cs typeface="Tahoma"/>
                <a:sym typeface="Tahoma"/>
              </a:rPr>
              <a:t>23 Arellano Street Dagupan,  Pangasinan</a:t>
            </a:r>
            <a:endParaRPr sz="3000">
              <a:latin typeface="Tahoma"/>
              <a:ea typeface="Tahoma"/>
              <a:cs typeface="Tahoma"/>
              <a:sym typeface="Tahoma"/>
            </a:endParaRPr>
          </a:p>
          <a:p>
            <a:pPr indent="0" lvl="0" marL="12700" marR="327660" rtl="0" algn="l">
              <a:lnSpc>
                <a:spcPct val="116700"/>
              </a:lnSpc>
              <a:spcBef>
                <a:spcPts val="2145"/>
              </a:spcBef>
              <a:spcAft>
                <a:spcPts val="0"/>
              </a:spcAft>
              <a:buNone/>
            </a:pPr>
            <a:r>
              <a:rPr lang="en-US" sz="3000" u="sng">
                <a:solidFill>
                  <a:schemeClr val="hlink"/>
                </a:solidFill>
                <a:latin typeface="Tahoma"/>
                <a:ea typeface="Tahoma"/>
                <a:cs typeface="Tahoma"/>
                <a:sym typeface="Tahoma"/>
                <a:hlinkClick r:id="rId4"/>
              </a:rPr>
              <a:t>jmexpressFD@gmail.com </a:t>
            </a:r>
            <a:r>
              <a:rPr lang="en-US" sz="3000">
                <a:latin typeface="Tahoma"/>
                <a:ea typeface="Tahoma"/>
                <a:cs typeface="Tahoma"/>
                <a:sym typeface="Tahoma"/>
              </a:rPr>
              <a:t> </a:t>
            </a:r>
            <a:r>
              <a:rPr lang="en-US" sz="3000" u="sng">
                <a:solidFill>
                  <a:schemeClr val="hlink"/>
                </a:solidFill>
                <a:latin typeface="Tahoma"/>
                <a:ea typeface="Tahoma"/>
                <a:cs typeface="Tahoma"/>
                <a:sym typeface="Tahoma"/>
                <a:hlinkClick r:id="rId5"/>
              </a:rPr>
              <a:t>support@fjmexpressFD.pk</a:t>
            </a:r>
            <a:endParaRPr sz="3000">
              <a:latin typeface="Tahoma"/>
              <a:ea typeface="Tahoma"/>
              <a:cs typeface="Tahoma"/>
              <a:sym typeface="Tahoma"/>
            </a:endParaRPr>
          </a:p>
          <a:p>
            <a:pPr indent="0" lvl="0" marL="12700" marR="0" rtl="0" algn="l">
              <a:lnSpc>
                <a:spcPct val="100000"/>
              </a:lnSpc>
              <a:spcBef>
                <a:spcPts val="2740"/>
              </a:spcBef>
              <a:spcAft>
                <a:spcPts val="0"/>
              </a:spcAft>
              <a:buNone/>
            </a:pPr>
            <a:r>
              <a:rPr lang="en-US" sz="3000">
                <a:latin typeface="Tahoma"/>
                <a:ea typeface="Tahoma"/>
                <a:cs typeface="Tahoma"/>
                <a:sym typeface="Tahoma"/>
              </a:rPr>
              <a:t>+63 9164739421</a:t>
            </a:r>
            <a:endParaRPr sz="3000">
              <a:latin typeface="Tahoma"/>
              <a:ea typeface="Tahoma"/>
              <a:cs typeface="Tahoma"/>
              <a:sym typeface="Tahoma"/>
            </a:endParaRPr>
          </a:p>
        </p:txBody>
      </p:sp>
      <p:pic>
        <p:nvPicPr>
          <p:cNvPr id="439" name="Google Shape;439;p17"/>
          <p:cNvPicPr preferRelativeResize="0"/>
          <p:nvPr/>
        </p:nvPicPr>
        <p:blipFill rotWithShape="1">
          <a:blip r:embed="rId6">
            <a:alphaModFix/>
          </a:blip>
          <a:srcRect b="0" l="0" r="0" t="0"/>
          <a:stretch/>
        </p:blipFill>
        <p:spPr>
          <a:xfrm>
            <a:off x="965825" y="6931242"/>
            <a:ext cx="470573" cy="492389"/>
          </a:xfrm>
          <a:prstGeom prst="rect">
            <a:avLst/>
          </a:prstGeom>
          <a:noFill/>
          <a:ln>
            <a:noFill/>
          </a:ln>
        </p:spPr>
      </p:pic>
      <p:pic>
        <p:nvPicPr>
          <p:cNvPr id="440" name="Google Shape;440;p17"/>
          <p:cNvPicPr preferRelativeResize="0"/>
          <p:nvPr/>
        </p:nvPicPr>
        <p:blipFill rotWithShape="1">
          <a:blip r:embed="rId7">
            <a:alphaModFix/>
          </a:blip>
          <a:srcRect b="0" l="0" r="0" t="0"/>
          <a:stretch/>
        </p:blipFill>
        <p:spPr>
          <a:xfrm>
            <a:off x="1002075" y="8194398"/>
            <a:ext cx="470573" cy="492389"/>
          </a:xfrm>
          <a:prstGeom prst="rect">
            <a:avLst/>
          </a:prstGeom>
          <a:noFill/>
          <a:ln>
            <a:noFill/>
          </a:ln>
        </p:spPr>
      </p:pic>
      <p:sp>
        <p:nvSpPr>
          <p:cNvPr id="441" name="Google Shape;441;p17"/>
          <p:cNvSpPr/>
          <p:nvPr/>
        </p:nvSpPr>
        <p:spPr>
          <a:xfrm>
            <a:off x="886520" y="673877"/>
            <a:ext cx="701675" cy="681989"/>
          </a:xfrm>
          <a:custGeom>
            <a:rect b="b" l="l" r="r" t="t"/>
            <a:pathLst>
              <a:path extrusionOk="0" h="681989" w="701675">
                <a:moveTo>
                  <a:pt x="538403" y="499986"/>
                </a:moveTo>
                <a:lnTo>
                  <a:pt x="342823" y="424484"/>
                </a:lnTo>
                <a:lnTo>
                  <a:pt x="275374" y="401091"/>
                </a:lnTo>
                <a:lnTo>
                  <a:pt x="236181" y="394474"/>
                </a:lnTo>
                <a:lnTo>
                  <a:pt x="226174" y="394881"/>
                </a:lnTo>
                <a:lnTo>
                  <a:pt x="38722" y="456057"/>
                </a:lnTo>
                <a:lnTo>
                  <a:pt x="8331" y="484060"/>
                </a:lnTo>
                <a:lnTo>
                  <a:pt x="0" y="510413"/>
                </a:lnTo>
                <a:lnTo>
                  <a:pt x="50" y="635965"/>
                </a:lnTo>
                <a:lnTo>
                  <a:pt x="16535" y="671080"/>
                </a:lnTo>
                <a:lnTo>
                  <a:pt x="47066" y="681723"/>
                </a:lnTo>
                <a:lnTo>
                  <a:pt x="54394" y="680999"/>
                </a:lnTo>
                <a:lnTo>
                  <a:pt x="531914" y="515264"/>
                </a:lnTo>
                <a:lnTo>
                  <a:pt x="538403" y="505929"/>
                </a:lnTo>
                <a:lnTo>
                  <a:pt x="538403" y="499986"/>
                </a:lnTo>
                <a:close/>
              </a:path>
              <a:path extrusionOk="0" h="681989" w="701675">
                <a:moveTo>
                  <a:pt x="701509" y="302425"/>
                </a:moveTo>
                <a:lnTo>
                  <a:pt x="693458" y="261607"/>
                </a:lnTo>
                <a:lnTo>
                  <a:pt x="670547" y="226822"/>
                </a:lnTo>
                <a:lnTo>
                  <a:pt x="636130" y="203111"/>
                </a:lnTo>
                <a:lnTo>
                  <a:pt x="57950" y="1498"/>
                </a:lnTo>
                <a:lnTo>
                  <a:pt x="47040" y="0"/>
                </a:lnTo>
                <a:lnTo>
                  <a:pt x="43383" y="76"/>
                </a:lnTo>
                <a:lnTo>
                  <a:pt x="8940" y="18643"/>
                </a:lnTo>
                <a:lnTo>
                  <a:pt x="12" y="171462"/>
                </a:lnTo>
                <a:lnTo>
                  <a:pt x="1041" y="178295"/>
                </a:lnTo>
                <a:lnTo>
                  <a:pt x="21386" y="214198"/>
                </a:lnTo>
                <a:lnTo>
                  <a:pt x="369265" y="340931"/>
                </a:lnTo>
                <a:lnTo>
                  <a:pt x="640130" y="434505"/>
                </a:lnTo>
                <a:lnTo>
                  <a:pt x="643585" y="435711"/>
                </a:lnTo>
                <a:lnTo>
                  <a:pt x="647141" y="436486"/>
                </a:lnTo>
                <a:lnTo>
                  <a:pt x="654431" y="437210"/>
                </a:lnTo>
                <a:lnTo>
                  <a:pt x="658063" y="437146"/>
                </a:lnTo>
                <a:lnTo>
                  <a:pt x="692416" y="418858"/>
                </a:lnTo>
                <a:lnTo>
                  <a:pt x="701459" y="395490"/>
                </a:lnTo>
                <a:lnTo>
                  <a:pt x="701509" y="302425"/>
                </a:lnTo>
                <a:close/>
              </a:path>
            </a:pathLst>
          </a:custGeom>
          <a:solidFill>
            <a:srgbClr val="7072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442" name="Google Shape;442;p17"/>
          <p:cNvGrpSpPr/>
          <p:nvPr/>
        </p:nvGrpSpPr>
        <p:grpSpPr>
          <a:xfrm>
            <a:off x="7630048" y="0"/>
            <a:ext cx="10657951" cy="10286999"/>
            <a:chOff x="7630048" y="0"/>
            <a:chExt cx="10657951" cy="10286999"/>
          </a:xfrm>
        </p:grpSpPr>
        <p:pic>
          <p:nvPicPr>
            <p:cNvPr id="443" name="Google Shape;443;p17"/>
            <p:cNvPicPr preferRelativeResize="0"/>
            <p:nvPr/>
          </p:nvPicPr>
          <p:blipFill rotWithShape="1">
            <a:blip r:embed="rId8">
              <a:alphaModFix/>
            </a:blip>
            <a:srcRect b="0" l="0" r="0" t="0"/>
            <a:stretch/>
          </p:blipFill>
          <p:spPr>
            <a:xfrm>
              <a:off x="13643547" y="0"/>
              <a:ext cx="4644452" cy="10286999"/>
            </a:xfrm>
            <a:prstGeom prst="rect">
              <a:avLst/>
            </a:prstGeom>
            <a:noFill/>
            <a:ln>
              <a:noFill/>
            </a:ln>
          </p:spPr>
        </p:pic>
        <p:pic>
          <p:nvPicPr>
            <p:cNvPr id="444" name="Google Shape;444;p17"/>
            <p:cNvPicPr preferRelativeResize="0"/>
            <p:nvPr/>
          </p:nvPicPr>
          <p:blipFill rotWithShape="1">
            <a:blip r:embed="rId9">
              <a:alphaModFix/>
            </a:blip>
            <a:srcRect b="0" l="0" r="0" t="0"/>
            <a:stretch/>
          </p:blipFill>
          <p:spPr>
            <a:xfrm>
              <a:off x="7630048" y="1465526"/>
              <a:ext cx="10420349" cy="6410324"/>
            </a:xfrm>
            <a:prstGeom prst="rect">
              <a:avLst/>
            </a:prstGeom>
            <a:noFill/>
            <a:ln>
              <a:noFill/>
            </a:ln>
          </p:spPr>
        </p:pic>
      </p:grpSp>
      <p:sp>
        <p:nvSpPr>
          <p:cNvPr id="445" name="Google Shape;445;p17"/>
          <p:cNvSpPr txBox="1"/>
          <p:nvPr>
            <p:ph type="title"/>
          </p:nvPr>
        </p:nvSpPr>
        <p:spPr>
          <a:xfrm>
            <a:off x="965827" y="1355875"/>
            <a:ext cx="5334600" cy="2880900"/>
          </a:xfrm>
          <a:prstGeom prst="rect">
            <a:avLst/>
          </a:prstGeom>
          <a:noFill/>
          <a:ln>
            <a:noFill/>
          </a:ln>
        </p:spPr>
        <p:txBody>
          <a:bodyPr anchorCtr="0" anchor="t" bIns="0" lIns="0" spcFirstLastPara="1" rIns="0" wrap="square" tIns="139700">
            <a:spAutoFit/>
          </a:bodyPr>
          <a:lstStyle/>
          <a:p>
            <a:pPr indent="0" lvl="0" marL="12700" marR="5080" rtl="0" algn="l">
              <a:lnSpc>
                <a:spcPct val="109411"/>
              </a:lnSpc>
              <a:spcBef>
                <a:spcPts val="0"/>
              </a:spcBef>
              <a:spcAft>
                <a:spcPts val="0"/>
              </a:spcAft>
              <a:buNone/>
            </a:pPr>
            <a:r>
              <a:rPr lang="en-US" sz="8500">
                <a:latin typeface="League Spartan"/>
                <a:ea typeface="League Spartan"/>
                <a:cs typeface="League Spartan"/>
                <a:sym typeface="League Spartan"/>
              </a:rPr>
              <a:t>Thanks for  Viewing!</a:t>
            </a:r>
            <a:endParaRPr sz="8500">
              <a:latin typeface="League Spartan"/>
              <a:ea typeface="League Spartan"/>
              <a:cs typeface="League Spartan"/>
              <a:sym typeface="League Spart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 name="Shape 70"/>
        <p:cNvGrpSpPr/>
        <p:nvPr/>
      </p:nvGrpSpPr>
      <p:grpSpPr>
        <a:xfrm>
          <a:off x="0" y="0"/>
          <a:ext cx="0" cy="0"/>
          <a:chOff x="0" y="0"/>
          <a:chExt cx="0" cy="0"/>
        </a:xfrm>
      </p:grpSpPr>
      <p:sp>
        <p:nvSpPr>
          <p:cNvPr id="71" name="Google Shape;71;p2"/>
          <p:cNvSpPr/>
          <p:nvPr/>
        </p:nvSpPr>
        <p:spPr>
          <a:xfrm>
            <a:off x="7311825" y="0"/>
            <a:ext cx="11373326" cy="10827068"/>
          </a:xfrm>
          <a:custGeom>
            <a:rect b="b" l="l" r="r" t="t"/>
            <a:pathLst>
              <a:path extrusionOk="0" h="10287000" w="11664950">
                <a:moveTo>
                  <a:pt x="0" y="10286999"/>
                </a:moveTo>
                <a:lnTo>
                  <a:pt x="11664593" y="10286999"/>
                </a:lnTo>
                <a:lnTo>
                  <a:pt x="11664593" y="0"/>
                </a:lnTo>
                <a:lnTo>
                  <a:pt x="0" y="0"/>
                </a:lnTo>
                <a:lnTo>
                  <a:pt x="0" y="10286999"/>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2" name="Google Shape;72;p2"/>
          <p:cNvSpPr/>
          <p:nvPr/>
        </p:nvSpPr>
        <p:spPr>
          <a:xfrm>
            <a:off x="0" y="1"/>
            <a:ext cx="6623684" cy="10287000"/>
          </a:xfrm>
          <a:custGeom>
            <a:rect b="b" l="l" r="r" t="t"/>
            <a:pathLst>
              <a:path extrusionOk="0" h="10287000" w="6623684">
                <a:moveTo>
                  <a:pt x="0" y="10286998"/>
                </a:moveTo>
                <a:lnTo>
                  <a:pt x="0" y="0"/>
                </a:lnTo>
                <a:lnTo>
                  <a:pt x="6623405" y="0"/>
                </a:lnTo>
                <a:lnTo>
                  <a:pt x="6623405" y="10286998"/>
                </a:lnTo>
                <a:lnTo>
                  <a:pt x="0" y="1028699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 name="Google Shape;73;p2"/>
          <p:cNvSpPr txBox="1"/>
          <p:nvPr>
            <p:ph type="title"/>
          </p:nvPr>
        </p:nvSpPr>
        <p:spPr>
          <a:xfrm>
            <a:off x="1204525" y="1275386"/>
            <a:ext cx="3985895" cy="13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500"/>
              <a:t>Problem</a:t>
            </a:r>
            <a:endParaRPr sz="8500"/>
          </a:p>
        </p:txBody>
      </p:sp>
      <p:pic>
        <p:nvPicPr>
          <p:cNvPr id="74" name="Google Shape;74;p2"/>
          <p:cNvPicPr preferRelativeResize="0"/>
          <p:nvPr/>
        </p:nvPicPr>
        <p:blipFill rotWithShape="1">
          <a:blip r:embed="rId3">
            <a:alphaModFix/>
          </a:blip>
          <a:srcRect b="0" l="0" r="0" t="0"/>
          <a:stretch/>
        </p:blipFill>
        <p:spPr>
          <a:xfrm>
            <a:off x="1217225" y="2878669"/>
            <a:ext cx="3686174" cy="276224"/>
          </a:xfrm>
          <a:prstGeom prst="rect">
            <a:avLst/>
          </a:prstGeom>
          <a:noFill/>
          <a:ln>
            <a:noFill/>
          </a:ln>
        </p:spPr>
      </p:pic>
      <p:grpSp>
        <p:nvGrpSpPr>
          <p:cNvPr id="75" name="Google Shape;75;p2"/>
          <p:cNvGrpSpPr/>
          <p:nvPr/>
        </p:nvGrpSpPr>
        <p:grpSpPr>
          <a:xfrm>
            <a:off x="8139914" y="7136644"/>
            <a:ext cx="946771" cy="955046"/>
            <a:chOff x="8139914" y="7136644"/>
            <a:chExt cx="946771" cy="955046"/>
          </a:xfrm>
        </p:grpSpPr>
        <p:sp>
          <p:nvSpPr>
            <p:cNvPr id="76" name="Google Shape;76;p2"/>
            <p:cNvSpPr/>
            <p:nvPr/>
          </p:nvSpPr>
          <p:spPr>
            <a:xfrm>
              <a:off x="8139914" y="7136644"/>
              <a:ext cx="770890" cy="935355"/>
            </a:xfrm>
            <a:custGeom>
              <a:rect b="b" l="l" r="r" t="t"/>
              <a:pathLst>
                <a:path extrusionOk="0" h="935354" w="770890">
                  <a:moveTo>
                    <a:pt x="770681" y="935288"/>
                  </a:moveTo>
                  <a:lnTo>
                    <a:pt x="0" y="935288"/>
                  </a:lnTo>
                  <a:lnTo>
                    <a:pt x="0" y="0"/>
                  </a:lnTo>
                  <a:lnTo>
                    <a:pt x="605931" y="0"/>
                  </a:lnTo>
                  <a:lnTo>
                    <a:pt x="770681" y="161360"/>
                  </a:lnTo>
                  <a:lnTo>
                    <a:pt x="770681" y="93528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 name="Google Shape;77;p2"/>
            <p:cNvSpPr/>
            <p:nvPr/>
          </p:nvSpPr>
          <p:spPr>
            <a:xfrm>
              <a:off x="8246580" y="7136650"/>
              <a:ext cx="840105" cy="955040"/>
            </a:xfrm>
            <a:custGeom>
              <a:rect b="b" l="l" r="r" t="t"/>
              <a:pathLst>
                <a:path extrusionOk="0" h="955040" w="840104">
                  <a:moveTo>
                    <a:pt x="550659" y="809561"/>
                  </a:moveTo>
                  <a:lnTo>
                    <a:pt x="0" y="809561"/>
                  </a:lnTo>
                  <a:lnTo>
                    <a:pt x="0" y="845210"/>
                  </a:lnTo>
                  <a:lnTo>
                    <a:pt x="550659" y="845210"/>
                  </a:lnTo>
                  <a:lnTo>
                    <a:pt x="550659" y="809561"/>
                  </a:lnTo>
                  <a:close/>
                </a:path>
                <a:path extrusionOk="0" h="955040" w="840104">
                  <a:moveTo>
                    <a:pt x="664006" y="161366"/>
                  </a:moveTo>
                  <a:lnTo>
                    <a:pt x="499262" y="0"/>
                  </a:lnTo>
                  <a:lnTo>
                    <a:pt x="499262" y="161366"/>
                  </a:lnTo>
                  <a:lnTo>
                    <a:pt x="664006" y="161366"/>
                  </a:lnTo>
                  <a:close/>
                </a:path>
                <a:path extrusionOk="0" h="955040" w="840104">
                  <a:moveTo>
                    <a:pt x="839635" y="911631"/>
                  </a:moveTo>
                  <a:lnTo>
                    <a:pt x="837996" y="893914"/>
                  </a:lnTo>
                  <a:lnTo>
                    <a:pt x="829348" y="877836"/>
                  </a:lnTo>
                  <a:lnTo>
                    <a:pt x="634238" y="665695"/>
                  </a:lnTo>
                  <a:lnTo>
                    <a:pt x="644436" y="654862"/>
                  </a:lnTo>
                  <a:lnTo>
                    <a:pt x="669048" y="613168"/>
                  </a:lnTo>
                  <a:lnTo>
                    <a:pt x="683780" y="568071"/>
                  </a:lnTo>
                  <a:lnTo>
                    <a:pt x="688454" y="521385"/>
                  </a:lnTo>
                  <a:lnTo>
                    <a:pt x="682866" y="474916"/>
                  </a:lnTo>
                  <a:lnTo>
                    <a:pt x="666851" y="430466"/>
                  </a:lnTo>
                  <a:lnTo>
                    <a:pt x="640219" y="389851"/>
                  </a:lnTo>
                  <a:lnTo>
                    <a:pt x="604888" y="356679"/>
                  </a:lnTo>
                  <a:lnTo>
                    <a:pt x="564019" y="333387"/>
                  </a:lnTo>
                  <a:lnTo>
                    <a:pt x="519417" y="320116"/>
                  </a:lnTo>
                  <a:lnTo>
                    <a:pt x="502793" y="318998"/>
                  </a:lnTo>
                  <a:lnTo>
                    <a:pt x="502793" y="253225"/>
                  </a:lnTo>
                  <a:lnTo>
                    <a:pt x="54546" y="253225"/>
                  </a:lnTo>
                  <a:lnTo>
                    <a:pt x="54546" y="321144"/>
                  </a:lnTo>
                  <a:lnTo>
                    <a:pt x="445439" y="321144"/>
                  </a:lnTo>
                  <a:lnTo>
                    <a:pt x="426250" y="324065"/>
                  </a:lnTo>
                  <a:lnTo>
                    <a:pt x="381292" y="341541"/>
                  </a:lnTo>
                  <a:lnTo>
                    <a:pt x="339801" y="369519"/>
                  </a:lnTo>
                  <a:lnTo>
                    <a:pt x="305498" y="406006"/>
                  </a:lnTo>
                  <a:lnTo>
                    <a:pt x="298767" y="417398"/>
                  </a:lnTo>
                  <a:lnTo>
                    <a:pt x="0" y="417398"/>
                  </a:lnTo>
                  <a:lnTo>
                    <a:pt x="0" y="453085"/>
                  </a:lnTo>
                  <a:lnTo>
                    <a:pt x="279120" y="453085"/>
                  </a:lnTo>
                  <a:lnTo>
                    <a:pt x="272719" y="472681"/>
                  </a:lnTo>
                  <a:lnTo>
                    <a:pt x="0" y="472681"/>
                  </a:lnTo>
                  <a:lnTo>
                    <a:pt x="0" y="508368"/>
                  </a:lnTo>
                  <a:lnTo>
                    <a:pt x="264604" y="508368"/>
                  </a:lnTo>
                  <a:lnTo>
                    <a:pt x="262801" y="526478"/>
                  </a:lnTo>
                  <a:lnTo>
                    <a:pt x="0" y="526478"/>
                  </a:lnTo>
                  <a:lnTo>
                    <a:pt x="0" y="562114"/>
                  </a:lnTo>
                  <a:lnTo>
                    <a:pt x="264223" y="562114"/>
                  </a:lnTo>
                  <a:lnTo>
                    <a:pt x="266573" y="581723"/>
                  </a:lnTo>
                  <a:lnTo>
                    <a:pt x="0" y="581723"/>
                  </a:lnTo>
                  <a:lnTo>
                    <a:pt x="0" y="617410"/>
                  </a:lnTo>
                  <a:lnTo>
                    <a:pt x="278422" y="617410"/>
                  </a:lnTo>
                  <a:lnTo>
                    <a:pt x="283108" y="630402"/>
                  </a:lnTo>
                  <a:lnTo>
                    <a:pt x="286715" y="635914"/>
                  </a:lnTo>
                  <a:lnTo>
                    <a:pt x="0" y="635914"/>
                  </a:lnTo>
                  <a:lnTo>
                    <a:pt x="0" y="671550"/>
                  </a:lnTo>
                  <a:lnTo>
                    <a:pt x="310299" y="671550"/>
                  </a:lnTo>
                  <a:lnTo>
                    <a:pt x="331216" y="691197"/>
                  </a:lnTo>
                  <a:lnTo>
                    <a:pt x="0" y="691197"/>
                  </a:lnTo>
                  <a:lnTo>
                    <a:pt x="0" y="726833"/>
                  </a:lnTo>
                  <a:lnTo>
                    <a:pt x="359524" y="726833"/>
                  </a:lnTo>
                  <a:lnTo>
                    <a:pt x="359524" y="712444"/>
                  </a:lnTo>
                  <a:lnTo>
                    <a:pt x="385940" y="727506"/>
                  </a:lnTo>
                  <a:lnTo>
                    <a:pt x="430542" y="740791"/>
                  </a:lnTo>
                  <a:lnTo>
                    <a:pt x="477050" y="743927"/>
                  </a:lnTo>
                  <a:lnTo>
                    <a:pt x="523697" y="736815"/>
                  </a:lnTo>
                  <a:lnTo>
                    <a:pt x="568642" y="719328"/>
                  </a:lnTo>
                  <a:lnTo>
                    <a:pt x="580682" y="711212"/>
                  </a:lnTo>
                  <a:lnTo>
                    <a:pt x="757351" y="939139"/>
                  </a:lnTo>
                  <a:lnTo>
                    <a:pt x="771626" y="950366"/>
                  </a:lnTo>
                  <a:lnTo>
                    <a:pt x="788695" y="954951"/>
                  </a:lnTo>
                  <a:lnTo>
                    <a:pt x="806450" y="952728"/>
                  </a:lnTo>
                  <a:lnTo>
                    <a:pt x="822769" y="943584"/>
                  </a:lnTo>
                  <a:lnTo>
                    <a:pt x="834491" y="928890"/>
                  </a:lnTo>
                  <a:lnTo>
                    <a:pt x="839635" y="9116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 name="Google Shape;78;p2"/>
            <p:cNvSpPr/>
            <p:nvPr/>
          </p:nvSpPr>
          <p:spPr>
            <a:xfrm>
              <a:off x="8561482" y="7506650"/>
              <a:ext cx="320675" cy="321310"/>
            </a:xfrm>
            <a:custGeom>
              <a:rect b="b" l="l" r="r" t="t"/>
              <a:pathLst>
                <a:path extrusionOk="0" h="321309" w="320675">
                  <a:moveTo>
                    <a:pt x="168726" y="320899"/>
                  </a:moveTo>
                  <a:lnTo>
                    <a:pt x="119728" y="317585"/>
                  </a:lnTo>
                  <a:lnTo>
                    <a:pt x="74095" y="299335"/>
                  </a:lnTo>
                  <a:lnTo>
                    <a:pt x="35553" y="266402"/>
                  </a:lnTo>
                  <a:lnTo>
                    <a:pt x="12922" y="230376"/>
                  </a:lnTo>
                  <a:lnTo>
                    <a:pt x="1143" y="190725"/>
                  </a:lnTo>
                  <a:lnTo>
                    <a:pt x="0" y="149615"/>
                  </a:lnTo>
                  <a:lnTo>
                    <a:pt x="9274" y="109212"/>
                  </a:lnTo>
                  <a:lnTo>
                    <a:pt x="28751" y="71683"/>
                  </a:lnTo>
                  <a:lnTo>
                    <a:pt x="58213" y="39194"/>
                  </a:lnTo>
                  <a:lnTo>
                    <a:pt x="102782" y="11875"/>
                  </a:lnTo>
                  <a:lnTo>
                    <a:pt x="151432" y="0"/>
                  </a:lnTo>
                  <a:lnTo>
                    <a:pt x="200437" y="3313"/>
                  </a:lnTo>
                  <a:lnTo>
                    <a:pt x="246073" y="21563"/>
                  </a:lnTo>
                  <a:lnTo>
                    <a:pt x="284615" y="54496"/>
                  </a:lnTo>
                  <a:lnTo>
                    <a:pt x="307246" y="90522"/>
                  </a:lnTo>
                  <a:lnTo>
                    <a:pt x="319023" y="130174"/>
                  </a:lnTo>
                  <a:lnTo>
                    <a:pt x="320162" y="171284"/>
                  </a:lnTo>
                  <a:lnTo>
                    <a:pt x="310879" y="211687"/>
                  </a:lnTo>
                  <a:lnTo>
                    <a:pt x="291389" y="249216"/>
                  </a:lnTo>
                  <a:lnTo>
                    <a:pt x="261906" y="281704"/>
                  </a:lnTo>
                  <a:lnTo>
                    <a:pt x="217361" y="309023"/>
                  </a:lnTo>
                  <a:lnTo>
                    <a:pt x="168726" y="32089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pic>
        <p:nvPicPr>
          <p:cNvPr id="79" name="Google Shape;79;p2"/>
          <p:cNvPicPr preferRelativeResize="0"/>
          <p:nvPr/>
        </p:nvPicPr>
        <p:blipFill rotWithShape="1">
          <a:blip r:embed="rId4">
            <a:alphaModFix/>
          </a:blip>
          <a:srcRect b="0" l="0" r="0" t="0"/>
          <a:stretch/>
        </p:blipFill>
        <p:spPr>
          <a:xfrm>
            <a:off x="8139855" y="1486331"/>
            <a:ext cx="952530" cy="1133559"/>
          </a:xfrm>
          <a:prstGeom prst="rect">
            <a:avLst/>
          </a:prstGeom>
          <a:noFill/>
          <a:ln>
            <a:noFill/>
          </a:ln>
        </p:spPr>
      </p:pic>
      <p:sp>
        <p:nvSpPr>
          <p:cNvPr id="80" name="Google Shape;80;p2"/>
          <p:cNvSpPr/>
          <p:nvPr/>
        </p:nvSpPr>
        <p:spPr>
          <a:xfrm>
            <a:off x="8228687" y="4291643"/>
            <a:ext cx="914400" cy="1407795"/>
          </a:xfrm>
          <a:custGeom>
            <a:rect b="b" l="l" r="r" t="t"/>
            <a:pathLst>
              <a:path extrusionOk="0" h="1407795" w="914400">
                <a:moveTo>
                  <a:pt x="457129" y="1407636"/>
                </a:moveTo>
                <a:lnTo>
                  <a:pt x="397313" y="1319009"/>
                </a:lnTo>
                <a:lnTo>
                  <a:pt x="260481" y="1100691"/>
                </a:lnTo>
                <a:lnTo>
                  <a:pt x="110560" y="824030"/>
                </a:lnTo>
                <a:lnTo>
                  <a:pt x="11477" y="560373"/>
                </a:lnTo>
                <a:lnTo>
                  <a:pt x="7424" y="539724"/>
                </a:lnTo>
                <a:lnTo>
                  <a:pt x="6111" y="532333"/>
                </a:lnTo>
                <a:lnTo>
                  <a:pt x="4927" y="525022"/>
                </a:lnTo>
                <a:lnTo>
                  <a:pt x="3867" y="517803"/>
                </a:lnTo>
                <a:lnTo>
                  <a:pt x="2920" y="510693"/>
                </a:lnTo>
                <a:lnTo>
                  <a:pt x="2805" y="508647"/>
                </a:lnTo>
                <a:lnTo>
                  <a:pt x="2492" y="506753"/>
                </a:lnTo>
                <a:lnTo>
                  <a:pt x="342" y="472705"/>
                </a:lnTo>
                <a:lnTo>
                  <a:pt x="653" y="472705"/>
                </a:lnTo>
                <a:lnTo>
                  <a:pt x="595" y="468096"/>
                </a:lnTo>
                <a:lnTo>
                  <a:pt x="0" y="463616"/>
                </a:lnTo>
                <a:lnTo>
                  <a:pt x="0" y="459135"/>
                </a:lnTo>
                <a:lnTo>
                  <a:pt x="2361" y="412187"/>
                </a:lnTo>
                <a:lnTo>
                  <a:pt x="9291" y="366596"/>
                </a:lnTo>
                <a:lnTo>
                  <a:pt x="20559" y="322593"/>
                </a:lnTo>
                <a:lnTo>
                  <a:pt x="35937" y="280408"/>
                </a:lnTo>
                <a:lnTo>
                  <a:pt x="55194" y="240273"/>
                </a:lnTo>
                <a:lnTo>
                  <a:pt x="78099" y="202417"/>
                </a:lnTo>
                <a:lnTo>
                  <a:pt x="104424" y="167072"/>
                </a:lnTo>
                <a:lnTo>
                  <a:pt x="133937" y="134468"/>
                </a:lnTo>
                <a:lnTo>
                  <a:pt x="166409" y="104836"/>
                </a:lnTo>
                <a:lnTo>
                  <a:pt x="201611" y="78406"/>
                </a:lnTo>
                <a:lnTo>
                  <a:pt x="239311" y="55410"/>
                </a:lnTo>
                <a:lnTo>
                  <a:pt x="279279" y="36077"/>
                </a:lnTo>
                <a:lnTo>
                  <a:pt x="321287" y="20639"/>
                </a:lnTo>
                <a:lnTo>
                  <a:pt x="365104" y="9326"/>
                </a:lnTo>
                <a:lnTo>
                  <a:pt x="410499" y="2370"/>
                </a:lnTo>
                <a:lnTo>
                  <a:pt x="457244" y="0"/>
                </a:lnTo>
                <a:lnTo>
                  <a:pt x="503983" y="2370"/>
                </a:lnTo>
                <a:lnTo>
                  <a:pt x="549372" y="9326"/>
                </a:lnTo>
                <a:lnTo>
                  <a:pt x="593182" y="20639"/>
                </a:lnTo>
                <a:lnTo>
                  <a:pt x="635182" y="36077"/>
                </a:lnTo>
                <a:lnTo>
                  <a:pt x="675144" y="55410"/>
                </a:lnTo>
                <a:lnTo>
                  <a:pt x="712837" y="78406"/>
                </a:lnTo>
                <a:lnTo>
                  <a:pt x="748030" y="104836"/>
                </a:lnTo>
                <a:lnTo>
                  <a:pt x="780495" y="134468"/>
                </a:lnTo>
                <a:lnTo>
                  <a:pt x="810002" y="167072"/>
                </a:lnTo>
                <a:lnTo>
                  <a:pt x="836320" y="202417"/>
                </a:lnTo>
                <a:lnTo>
                  <a:pt x="842536" y="212693"/>
                </a:lnTo>
                <a:lnTo>
                  <a:pt x="457244" y="212693"/>
                </a:lnTo>
                <a:lnTo>
                  <a:pt x="408412" y="217630"/>
                </a:lnTo>
                <a:lnTo>
                  <a:pt x="362944" y="231791"/>
                </a:lnTo>
                <a:lnTo>
                  <a:pt x="321810" y="254198"/>
                </a:lnTo>
                <a:lnTo>
                  <a:pt x="285978" y="283874"/>
                </a:lnTo>
                <a:lnTo>
                  <a:pt x="256421" y="319841"/>
                </a:lnTo>
                <a:lnTo>
                  <a:pt x="234107" y="361123"/>
                </a:lnTo>
                <a:lnTo>
                  <a:pt x="220008" y="406743"/>
                </a:lnTo>
                <a:lnTo>
                  <a:pt x="215093" y="455723"/>
                </a:lnTo>
                <a:lnTo>
                  <a:pt x="220010" y="504692"/>
                </a:lnTo>
                <a:lnTo>
                  <a:pt x="234116" y="550303"/>
                </a:lnTo>
                <a:lnTo>
                  <a:pt x="256436" y="591578"/>
                </a:lnTo>
                <a:lnTo>
                  <a:pt x="286000" y="627540"/>
                </a:lnTo>
                <a:lnTo>
                  <a:pt x="321835" y="657211"/>
                </a:lnTo>
                <a:lnTo>
                  <a:pt x="362968" y="679615"/>
                </a:lnTo>
                <a:lnTo>
                  <a:pt x="408429" y="693774"/>
                </a:lnTo>
                <a:lnTo>
                  <a:pt x="457244" y="698711"/>
                </a:lnTo>
                <a:lnTo>
                  <a:pt x="851116" y="698711"/>
                </a:lnTo>
                <a:lnTo>
                  <a:pt x="781948" y="862938"/>
                </a:lnTo>
                <a:lnTo>
                  <a:pt x="637736" y="1123541"/>
                </a:lnTo>
                <a:lnTo>
                  <a:pt x="511342" y="1326111"/>
                </a:lnTo>
                <a:lnTo>
                  <a:pt x="457129" y="1407636"/>
                </a:lnTo>
                <a:close/>
              </a:path>
              <a:path extrusionOk="0" h="1407795" w="914400">
                <a:moveTo>
                  <a:pt x="851116" y="698711"/>
                </a:moveTo>
                <a:lnTo>
                  <a:pt x="457244" y="698711"/>
                </a:lnTo>
                <a:lnTo>
                  <a:pt x="505997" y="693773"/>
                </a:lnTo>
                <a:lnTo>
                  <a:pt x="551417" y="679611"/>
                </a:lnTo>
                <a:lnTo>
                  <a:pt x="592529" y="657204"/>
                </a:lnTo>
                <a:lnTo>
                  <a:pt x="628355" y="627529"/>
                </a:lnTo>
                <a:lnTo>
                  <a:pt x="657920" y="591565"/>
                </a:lnTo>
                <a:lnTo>
                  <a:pt x="680246" y="550291"/>
                </a:lnTo>
                <a:lnTo>
                  <a:pt x="694356" y="504692"/>
                </a:lnTo>
                <a:lnTo>
                  <a:pt x="699280" y="455723"/>
                </a:lnTo>
                <a:lnTo>
                  <a:pt x="694359" y="406735"/>
                </a:lnTo>
                <a:lnTo>
                  <a:pt x="680247" y="361112"/>
                </a:lnTo>
                <a:lnTo>
                  <a:pt x="657921" y="319830"/>
                </a:lnTo>
                <a:lnTo>
                  <a:pt x="628356" y="283864"/>
                </a:lnTo>
                <a:lnTo>
                  <a:pt x="592529" y="254191"/>
                </a:lnTo>
                <a:lnTo>
                  <a:pt x="551418" y="231787"/>
                </a:lnTo>
                <a:lnTo>
                  <a:pt x="505997" y="217629"/>
                </a:lnTo>
                <a:lnTo>
                  <a:pt x="457244" y="212693"/>
                </a:lnTo>
                <a:lnTo>
                  <a:pt x="842536" y="212693"/>
                </a:lnTo>
                <a:lnTo>
                  <a:pt x="878472" y="280408"/>
                </a:lnTo>
                <a:lnTo>
                  <a:pt x="893845" y="322593"/>
                </a:lnTo>
                <a:lnTo>
                  <a:pt x="905111" y="366596"/>
                </a:lnTo>
                <a:lnTo>
                  <a:pt x="912039" y="412187"/>
                </a:lnTo>
                <a:lnTo>
                  <a:pt x="914399" y="459135"/>
                </a:lnTo>
                <a:lnTo>
                  <a:pt x="914399" y="462307"/>
                </a:lnTo>
                <a:lnTo>
                  <a:pt x="913890" y="465310"/>
                </a:lnTo>
                <a:lnTo>
                  <a:pt x="913833" y="469901"/>
                </a:lnTo>
                <a:lnTo>
                  <a:pt x="914371" y="471210"/>
                </a:lnTo>
                <a:lnTo>
                  <a:pt x="914371" y="472705"/>
                </a:lnTo>
                <a:lnTo>
                  <a:pt x="913863" y="487974"/>
                </a:lnTo>
                <a:lnTo>
                  <a:pt x="907118" y="538071"/>
                </a:lnTo>
                <a:lnTo>
                  <a:pt x="894936" y="590381"/>
                </a:lnTo>
                <a:lnTo>
                  <a:pt x="889611" y="607312"/>
                </a:lnTo>
                <a:lnTo>
                  <a:pt x="851116" y="698711"/>
                </a:lnTo>
                <a:close/>
              </a:path>
            </a:pathLst>
          </a:custGeom>
          <a:solidFill>
            <a:srgbClr val="7072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1" name="Google Shape;81;p2"/>
          <p:cNvSpPr txBox="1"/>
          <p:nvPr/>
        </p:nvSpPr>
        <p:spPr>
          <a:xfrm>
            <a:off x="9915099" y="1096494"/>
            <a:ext cx="5582920" cy="1534160"/>
          </a:xfrm>
          <a:prstGeom prst="rect">
            <a:avLst/>
          </a:prstGeom>
          <a:noFill/>
          <a:ln>
            <a:noFill/>
          </a:ln>
        </p:spPr>
        <p:txBody>
          <a:bodyPr anchorCtr="0" anchor="t" bIns="0" lIns="0" spcFirstLastPara="1" rIns="0" wrap="square" tIns="291450">
            <a:spAutoFit/>
          </a:bodyPr>
          <a:lstStyle/>
          <a:p>
            <a:pPr indent="0" lvl="0" marL="12700" marR="0" rtl="0" algn="l">
              <a:lnSpc>
                <a:spcPct val="100000"/>
              </a:lnSpc>
              <a:spcBef>
                <a:spcPts val="0"/>
              </a:spcBef>
              <a:spcAft>
                <a:spcPts val="0"/>
              </a:spcAft>
              <a:buNone/>
            </a:pPr>
            <a:r>
              <a:rPr lang="en-US" sz="3500">
                <a:latin typeface="Trebuchet MS"/>
                <a:ea typeface="Trebuchet MS"/>
                <a:cs typeface="Trebuchet MS"/>
                <a:sym typeface="Trebuchet MS"/>
              </a:rPr>
              <a:t>Problem 1</a:t>
            </a:r>
            <a:endParaRPr sz="3500">
              <a:latin typeface="Trebuchet MS"/>
              <a:ea typeface="Trebuchet MS"/>
              <a:cs typeface="Trebuchet MS"/>
              <a:sym typeface="Trebuchet MS"/>
            </a:endParaRPr>
          </a:p>
          <a:p>
            <a:pPr indent="0" lvl="0" marL="12700" marR="0" rtl="0" algn="l">
              <a:lnSpc>
                <a:spcPct val="100000"/>
              </a:lnSpc>
              <a:spcBef>
                <a:spcPts val="1880"/>
              </a:spcBef>
              <a:spcAft>
                <a:spcPts val="0"/>
              </a:spcAft>
              <a:buNone/>
            </a:pPr>
            <a:r>
              <a:rPr lang="en-US" sz="3000">
                <a:latin typeface="Tahoma"/>
                <a:ea typeface="Tahoma"/>
                <a:cs typeface="Tahoma"/>
                <a:sym typeface="Tahoma"/>
              </a:rPr>
              <a:t>Late Deliveries, Incorrect Orders</a:t>
            </a:r>
            <a:endParaRPr sz="3000">
              <a:latin typeface="Tahoma"/>
              <a:ea typeface="Tahoma"/>
              <a:cs typeface="Tahoma"/>
              <a:sym typeface="Tahoma"/>
            </a:endParaRPr>
          </a:p>
        </p:txBody>
      </p:sp>
      <p:sp>
        <p:nvSpPr>
          <p:cNvPr id="82" name="Google Shape;82;p2"/>
          <p:cNvSpPr txBox="1"/>
          <p:nvPr/>
        </p:nvSpPr>
        <p:spPr>
          <a:xfrm>
            <a:off x="9915099" y="3942016"/>
            <a:ext cx="5200015" cy="1534160"/>
          </a:xfrm>
          <a:prstGeom prst="rect">
            <a:avLst/>
          </a:prstGeom>
          <a:noFill/>
          <a:ln>
            <a:noFill/>
          </a:ln>
        </p:spPr>
        <p:txBody>
          <a:bodyPr anchorCtr="0" anchor="t" bIns="0" lIns="0" spcFirstLastPara="1" rIns="0" wrap="square" tIns="291450">
            <a:spAutoFit/>
          </a:bodyPr>
          <a:lstStyle/>
          <a:p>
            <a:pPr indent="0" lvl="0" marL="12700" marR="0" rtl="0" algn="l">
              <a:lnSpc>
                <a:spcPct val="100000"/>
              </a:lnSpc>
              <a:spcBef>
                <a:spcPts val="0"/>
              </a:spcBef>
              <a:spcAft>
                <a:spcPts val="0"/>
              </a:spcAft>
              <a:buNone/>
            </a:pPr>
            <a:r>
              <a:rPr lang="en-US" sz="3500">
                <a:latin typeface="Trebuchet MS"/>
                <a:ea typeface="Trebuchet MS"/>
                <a:cs typeface="Trebuchet MS"/>
                <a:sym typeface="Trebuchet MS"/>
              </a:rPr>
              <a:t>Problem 2</a:t>
            </a:r>
            <a:endParaRPr sz="3500">
              <a:latin typeface="Trebuchet MS"/>
              <a:ea typeface="Trebuchet MS"/>
              <a:cs typeface="Trebuchet MS"/>
              <a:sym typeface="Trebuchet MS"/>
            </a:endParaRPr>
          </a:p>
          <a:p>
            <a:pPr indent="0" lvl="0" marL="12700" marR="0" rtl="0" algn="l">
              <a:lnSpc>
                <a:spcPct val="100000"/>
              </a:lnSpc>
              <a:spcBef>
                <a:spcPts val="1880"/>
              </a:spcBef>
              <a:spcAft>
                <a:spcPts val="0"/>
              </a:spcAft>
              <a:buNone/>
            </a:pPr>
            <a:r>
              <a:rPr lang="en-US" sz="3000">
                <a:latin typeface="Tahoma"/>
                <a:ea typeface="Tahoma"/>
                <a:cs typeface="Tahoma"/>
                <a:sym typeface="Tahoma"/>
              </a:rPr>
              <a:t>Limited Areas, Wrong Address</a:t>
            </a:r>
            <a:endParaRPr sz="3000">
              <a:latin typeface="Tahoma"/>
              <a:ea typeface="Tahoma"/>
              <a:cs typeface="Tahoma"/>
              <a:sym typeface="Tahoma"/>
            </a:endParaRPr>
          </a:p>
        </p:txBody>
      </p:sp>
      <p:sp>
        <p:nvSpPr>
          <p:cNvPr id="83" name="Google Shape;83;p2"/>
          <p:cNvSpPr txBox="1"/>
          <p:nvPr/>
        </p:nvSpPr>
        <p:spPr>
          <a:xfrm>
            <a:off x="9915099" y="6787538"/>
            <a:ext cx="6722745" cy="1534160"/>
          </a:xfrm>
          <a:prstGeom prst="rect">
            <a:avLst/>
          </a:prstGeom>
          <a:noFill/>
          <a:ln>
            <a:noFill/>
          </a:ln>
        </p:spPr>
        <p:txBody>
          <a:bodyPr anchorCtr="0" anchor="t" bIns="0" lIns="0" spcFirstLastPara="1" rIns="0" wrap="square" tIns="291450">
            <a:spAutoFit/>
          </a:bodyPr>
          <a:lstStyle/>
          <a:p>
            <a:pPr indent="0" lvl="0" marL="12700" marR="0" rtl="0" algn="l">
              <a:lnSpc>
                <a:spcPct val="100000"/>
              </a:lnSpc>
              <a:spcBef>
                <a:spcPts val="0"/>
              </a:spcBef>
              <a:spcAft>
                <a:spcPts val="0"/>
              </a:spcAft>
              <a:buNone/>
            </a:pPr>
            <a:r>
              <a:rPr lang="en-US" sz="3500">
                <a:latin typeface="Trebuchet MS"/>
                <a:ea typeface="Trebuchet MS"/>
                <a:cs typeface="Trebuchet MS"/>
                <a:sym typeface="Trebuchet MS"/>
              </a:rPr>
              <a:t>Problem 3</a:t>
            </a:r>
            <a:endParaRPr sz="3500">
              <a:latin typeface="Trebuchet MS"/>
              <a:ea typeface="Trebuchet MS"/>
              <a:cs typeface="Trebuchet MS"/>
              <a:sym typeface="Trebuchet MS"/>
            </a:endParaRPr>
          </a:p>
          <a:p>
            <a:pPr indent="0" lvl="0" marL="12700" marR="0" rtl="0" algn="l">
              <a:lnSpc>
                <a:spcPct val="100000"/>
              </a:lnSpc>
              <a:spcBef>
                <a:spcPts val="1880"/>
              </a:spcBef>
              <a:spcAft>
                <a:spcPts val="0"/>
              </a:spcAft>
              <a:buNone/>
            </a:pPr>
            <a:r>
              <a:rPr lang="en-US" sz="3000">
                <a:latin typeface="Tahoma"/>
                <a:ea typeface="Tahoma"/>
                <a:cs typeface="Tahoma"/>
                <a:sym typeface="Tahoma"/>
              </a:rPr>
              <a:t>Cold Food, unfriendly customer service</a:t>
            </a:r>
            <a:endParaRPr sz="3000">
              <a:latin typeface="Tahoma"/>
              <a:ea typeface="Tahoma"/>
              <a:cs typeface="Tahoma"/>
              <a:sym typeface="Tahoma"/>
            </a:endParaRPr>
          </a:p>
        </p:txBody>
      </p:sp>
      <p:sp>
        <p:nvSpPr>
          <p:cNvPr id="84" name="Google Shape;84;p2"/>
          <p:cNvSpPr txBox="1"/>
          <p:nvPr>
            <p:ph idx="1" type="body"/>
          </p:nvPr>
        </p:nvSpPr>
        <p:spPr>
          <a:xfrm>
            <a:off x="616824" y="3536000"/>
            <a:ext cx="6417900" cy="6246000"/>
          </a:xfrm>
          <a:prstGeom prst="rect">
            <a:avLst/>
          </a:prstGeom>
          <a:noFill/>
          <a:ln>
            <a:noFill/>
          </a:ln>
        </p:spPr>
        <p:txBody>
          <a:bodyPr anchorCtr="0" anchor="t" bIns="0" lIns="0" spcFirstLastPara="1" rIns="0" wrap="square" tIns="12050">
            <a:spAutoFit/>
          </a:bodyPr>
          <a:lstStyle/>
          <a:p>
            <a:pPr indent="0" lvl="0" marL="12700" marR="334010" rtl="0" algn="l">
              <a:lnSpc>
                <a:spcPct val="140000"/>
              </a:lnSpc>
              <a:spcBef>
                <a:spcPts val="0"/>
              </a:spcBef>
              <a:spcAft>
                <a:spcPts val="0"/>
              </a:spcAft>
              <a:buClr>
                <a:schemeClr val="dk1"/>
              </a:buClr>
              <a:buSzPts val="1100"/>
              <a:buFont typeface="Arial"/>
              <a:buNone/>
            </a:pPr>
            <a:r>
              <a:rPr lang="en-US" sz="2700"/>
              <a:t>Several major issues that customers experience, includes late deliveries, incorrect orders </a:t>
            </a:r>
            <a:r>
              <a:rPr lang="en-US" sz="2700"/>
              <a:t>received</a:t>
            </a:r>
            <a:r>
              <a:rPr lang="en-US" sz="2700"/>
              <a:t>, and orders not being delivered. Others also experience,</a:t>
            </a:r>
            <a:r>
              <a:rPr lang="en-US" sz="2700"/>
              <a:t>unfriendly </a:t>
            </a:r>
            <a:r>
              <a:rPr lang="en-US" sz="2700"/>
              <a:t>customer service, and cold food.</a:t>
            </a:r>
            <a:endParaRPr sz="2700"/>
          </a:p>
          <a:p>
            <a:pPr indent="0" lvl="0" marL="0" marR="334010" rtl="0" algn="l">
              <a:lnSpc>
                <a:spcPct val="140000"/>
              </a:lnSpc>
              <a:spcBef>
                <a:spcPts val="0"/>
              </a:spcBef>
              <a:spcAft>
                <a:spcPts val="0"/>
              </a:spcAft>
              <a:buClr>
                <a:schemeClr val="dk1"/>
              </a:buClr>
              <a:buSzPts val="1100"/>
              <a:buFont typeface="Arial"/>
              <a:buNone/>
            </a:pPr>
            <a:r>
              <a:rPr lang="en-US" sz="2700"/>
              <a:t>Some of the most serious issues were the items not being delivered and the driver needing a lot of help identifying the delivery address.</a:t>
            </a:r>
            <a:endParaRPr sz="2700"/>
          </a:p>
          <a:p>
            <a:pPr indent="0" lvl="0" marL="12700" marR="334010" rtl="0" algn="l">
              <a:lnSpc>
                <a:spcPct val="140000"/>
              </a:lnSpc>
              <a:spcBef>
                <a:spcPts val="0"/>
              </a:spcBef>
              <a:spcAft>
                <a:spcPts val="0"/>
              </a:spcAft>
              <a:buNone/>
            </a:pPr>
            <a:r>
              <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 name="Shape 88"/>
        <p:cNvGrpSpPr/>
        <p:nvPr/>
      </p:nvGrpSpPr>
      <p:grpSpPr>
        <a:xfrm>
          <a:off x="0" y="0"/>
          <a:ext cx="0" cy="0"/>
          <a:chOff x="0" y="0"/>
          <a:chExt cx="0" cy="0"/>
        </a:xfrm>
      </p:grpSpPr>
      <p:sp>
        <p:nvSpPr>
          <p:cNvPr id="89" name="Google Shape;89;p3"/>
          <p:cNvSpPr txBox="1"/>
          <p:nvPr>
            <p:ph type="title"/>
          </p:nvPr>
        </p:nvSpPr>
        <p:spPr>
          <a:xfrm>
            <a:off x="1340816" y="1057848"/>
            <a:ext cx="4167504" cy="13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500"/>
              <a:t>Solution</a:t>
            </a:r>
            <a:endParaRPr sz="8500"/>
          </a:p>
        </p:txBody>
      </p:sp>
      <p:pic>
        <p:nvPicPr>
          <p:cNvPr id="90" name="Google Shape;90;p3"/>
          <p:cNvPicPr preferRelativeResize="0"/>
          <p:nvPr/>
        </p:nvPicPr>
        <p:blipFill rotWithShape="1">
          <a:blip r:embed="rId3">
            <a:alphaModFix/>
          </a:blip>
          <a:srcRect b="0" l="0" r="0" t="0"/>
          <a:stretch/>
        </p:blipFill>
        <p:spPr>
          <a:xfrm>
            <a:off x="1353516" y="2661130"/>
            <a:ext cx="3686174" cy="276224"/>
          </a:xfrm>
          <a:prstGeom prst="rect">
            <a:avLst/>
          </a:prstGeom>
          <a:noFill/>
          <a:ln>
            <a:noFill/>
          </a:ln>
        </p:spPr>
      </p:pic>
      <p:sp>
        <p:nvSpPr>
          <p:cNvPr id="91" name="Google Shape;91;p3"/>
          <p:cNvSpPr txBox="1"/>
          <p:nvPr/>
        </p:nvSpPr>
        <p:spPr>
          <a:xfrm>
            <a:off x="1340816" y="5657986"/>
            <a:ext cx="2027555" cy="1534160"/>
          </a:xfrm>
          <a:prstGeom prst="rect">
            <a:avLst/>
          </a:prstGeom>
          <a:noFill/>
          <a:ln>
            <a:noFill/>
          </a:ln>
        </p:spPr>
        <p:txBody>
          <a:bodyPr anchorCtr="0" anchor="t" bIns="0" lIns="0" spcFirstLastPara="1" rIns="0" wrap="square" tIns="291450">
            <a:spAutoFit/>
          </a:bodyPr>
          <a:lstStyle/>
          <a:p>
            <a:pPr indent="0" lvl="0" marL="12700" marR="0" rtl="0" algn="l">
              <a:lnSpc>
                <a:spcPct val="100000"/>
              </a:lnSpc>
              <a:spcBef>
                <a:spcPts val="0"/>
              </a:spcBef>
              <a:spcAft>
                <a:spcPts val="0"/>
              </a:spcAft>
              <a:buNone/>
            </a:pPr>
            <a:r>
              <a:rPr lang="en-US" sz="3500">
                <a:latin typeface="Trebuchet MS"/>
                <a:ea typeface="Trebuchet MS"/>
                <a:cs typeface="Trebuchet MS"/>
                <a:sym typeface="Trebuchet MS"/>
              </a:rPr>
              <a:t>Solution 1</a:t>
            </a:r>
            <a:endParaRPr sz="3500">
              <a:latin typeface="Trebuchet MS"/>
              <a:ea typeface="Trebuchet MS"/>
              <a:cs typeface="Trebuchet MS"/>
              <a:sym typeface="Trebuchet MS"/>
            </a:endParaRPr>
          </a:p>
          <a:p>
            <a:pPr indent="0" lvl="0" marL="12700" marR="0" rtl="0" algn="l">
              <a:lnSpc>
                <a:spcPct val="100000"/>
              </a:lnSpc>
              <a:spcBef>
                <a:spcPts val="1880"/>
              </a:spcBef>
              <a:spcAft>
                <a:spcPts val="0"/>
              </a:spcAft>
              <a:buNone/>
            </a:pPr>
            <a:r>
              <a:rPr lang="en-US" sz="3000">
                <a:latin typeface="Tahoma"/>
                <a:ea typeface="Tahoma"/>
                <a:cs typeface="Tahoma"/>
                <a:sym typeface="Tahoma"/>
              </a:rPr>
              <a:t>Hassle Free</a:t>
            </a:r>
            <a:endParaRPr sz="3000">
              <a:latin typeface="Tahoma"/>
              <a:ea typeface="Tahoma"/>
              <a:cs typeface="Tahoma"/>
              <a:sym typeface="Tahoma"/>
            </a:endParaRPr>
          </a:p>
        </p:txBody>
      </p:sp>
      <p:sp>
        <p:nvSpPr>
          <p:cNvPr id="92" name="Google Shape;92;p3"/>
          <p:cNvSpPr txBox="1"/>
          <p:nvPr/>
        </p:nvSpPr>
        <p:spPr>
          <a:xfrm>
            <a:off x="7337118" y="5657986"/>
            <a:ext cx="2136775" cy="1534160"/>
          </a:xfrm>
          <a:prstGeom prst="rect">
            <a:avLst/>
          </a:prstGeom>
          <a:noFill/>
          <a:ln>
            <a:noFill/>
          </a:ln>
        </p:spPr>
        <p:txBody>
          <a:bodyPr anchorCtr="0" anchor="t" bIns="0" lIns="0" spcFirstLastPara="1" rIns="0" wrap="square" tIns="291450">
            <a:spAutoFit/>
          </a:bodyPr>
          <a:lstStyle/>
          <a:p>
            <a:pPr indent="0" lvl="0" marL="12700" marR="0" rtl="0" algn="l">
              <a:lnSpc>
                <a:spcPct val="100000"/>
              </a:lnSpc>
              <a:spcBef>
                <a:spcPts val="0"/>
              </a:spcBef>
              <a:spcAft>
                <a:spcPts val="0"/>
              </a:spcAft>
              <a:buNone/>
            </a:pPr>
            <a:r>
              <a:rPr lang="en-US" sz="3500">
                <a:latin typeface="Trebuchet MS"/>
                <a:ea typeface="Trebuchet MS"/>
                <a:cs typeface="Trebuchet MS"/>
                <a:sym typeface="Trebuchet MS"/>
              </a:rPr>
              <a:t>Solution 2</a:t>
            </a:r>
            <a:endParaRPr sz="3500">
              <a:latin typeface="Trebuchet MS"/>
              <a:ea typeface="Trebuchet MS"/>
              <a:cs typeface="Trebuchet MS"/>
              <a:sym typeface="Trebuchet MS"/>
            </a:endParaRPr>
          </a:p>
          <a:p>
            <a:pPr indent="0" lvl="0" marL="12700" marR="0" rtl="0" algn="l">
              <a:lnSpc>
                <a:spcPct val="100000"/>
              </a:lnSpc>
              <a:spcBef>
                <a:spcPts val="1880"/>
              </a:spcBef>
              <a:spcAft>
                <a:spcPts val="0"/>
              </a:spcAft>
              <a:buNone/>
            </a:pPr>
            <a:r>
              <a:rPr lang="en-US" sz="3000">
                <a:latin typeface="Tahoma"/>
                <a:ea typeface="Tahoma"/>
                <a:cs typeface="Tahoma"/>
                <a:sym typeface="Tahoma"/>
              </a:rPr>
              <a:t>Save Money</a:t>
            </a:r>
            <a:endParaRPr sz="3000">
              <a:latin typeface="Tahoma"/>
              <a:ea typeface="Tahoma"/>
              <a:cs typeface="Tahoma"/>
              <a:sym typeface="Tahoma"/>
            </a:endParaRPr>
          </a:p>
        </p:txBody>
      </p:sp>
      <p:sp>
        <p:nvSpPr>
          <p:cNvPr id="93" name="Google Shape;93;p3"/>
          <p:cNvSpPr txBox="1"/>
          <p:nvPr/>
        </p:nvSpPr>
        <p:spPr>
          <a:xfrm>
            <a:off x="13333421" y="5657986"/>
            <a:ext cx="2136775" cy="1534160"/>
          </a:xfrm>
          <a:prstGeom prst="rect">
            <a:avLst/>
          </a:prstGeom>
          <a:noFill/>
          <a:ln>
            <a:noFill/>
          </a:ln>
        </p:spPr>
        <p:txBody>
          <a:bodyPr anchorCtr="0" anchor="t" bIns="0" lIns="0" spcFirstLastPara="1" rIns="0" wrap="square" tIns="291450">
            <a:spAutoFit/>
          </a:bodyPr>
          <a:lstStyle/>
          <a:p>
            <a:pPr indent="0" lvl="0" marL="12700" marR="0" rtl="0" algn="l">
              <a:lnSpc>
                <a:spcPct val="100000"/>
              </a:lnSpc>
              <a:spcBef>
                <a:spcPts val="0"/>
              </a:spcBef>
              <a:spcAft>
                <a:spcPts val="0"/>
              </a:spcAft>
              <a:buNone/>
            </a:pPr>
            <a:r>
              <a:rPr lang="en-US" sz="3500">
                <a:latin typeface="Trebuchet MS"/>
                <a:ea typeface="Trebuchet MS"/>
                <a:cs typeface="Trebuchet MS"/>
                <a:sym typeface="Trebuchet MS"/>
              </a:rPr>
              <a:t>Solution 3</a:t>
            </a:r>
            <a:endParaRPr sz="3500">
              <a:latin typeface="Trebuchet MS"/>
              <a:ea typeface="Trebuchet MS"/>
              <a:cs typeface="Trebuchet MS"/>
              <a:sym typeface="Trebuchet MS"/>
            </a:endParaRPr>
          </a:p>
          <a:p>
            <a:pPr indent="0" lvl="0" marL="12700" marR="0" rtl="0" algn="l">
              <a:lnSpc>
                <a:spcPct val="100000"/>
              </a:lnSpc>
              <a:spcBef>
                <a:spcPts val="1880"/>
              </a:spcBef>
              <a:spcAft>
                <a:spcPts val="0"/>
              </a:spcAft>
              <a:buNone/>
            </a:pPr>
            <a:r>
              <a:rPr lang="en-US" sz="3000">
                <a:latin typeface="Tahoma"/>
                <a:ea typeface="Tahoma"/>
                <a:cs typeface="Tahoma"/>
                <a:sym typeface="Tahoma"/>
              </a:rPr>
              <a:t>On Time</a:t>
            </a:r>
            <a:endParaRPr sz="3000">
              <a:latin typeface="Tahoma"/>
              <a:ea typeface="Tahoma"/>
              <a:cs typeface="Tahoma"/>
              <a:sym typeface="Tahoma"/>
            </a:endParaRPr>
          </a:p>
        </p:txBody>
      </p:sp>
      <p:sp>
        <p:nvSpPr>
          <p:cNvPr id="94" name="Google Shape;94;p3"/>
          <p:cNvSpPr txBox="1"/>
          <p:nvPr/>
        </p:nvSpPr>
        <p:spPr>
          <a:xfrm>
            <a:off x="7350468" y="1278234"/>
            <a:ext cx="9091200" cy="1551600"/>
          </a:xfrm>
          <a:prstGeom prst="rect">
            <a:avLst/>
          </a:prstGeom>
          <a:noFill/>
          <a:ln>
            <a:noFill/>
          </a:ln>
        </p:spPr>
        <p:txBody>
          <a:bodyPr anchorCtr="0" anchor="t" bIns="0" lIns="0" spcFirstLastPara="1" rIns="0" wrap="square" tIns="12050">
            <a:spAutoFit/>
          </a:bodyPr>
          <a:lstStyle/>
          <a:p>
            <a:pPr indent="0" lvl="0" marL="12700" marR="5080" rtl="0" algn="l">
              <a:lnSpc>
                <a:spcPct val="116700"/>
              </a:lnSpc>
              <a:spcBef>
                <a:spcPts val="0"/>
              </a:spcBef>
              <a:spcAft>
                <a:spcPts val="0"/>
              </a:spcAft>
              <a:buNone/>
            </a:pPr>
            <a:r>
              <a:rPr lang="en-US" sz="3000">
                <a:latin typeface="Tahoma"/>
                <a:ea typeface="Tahoma"/>
                <a:cs typeface="Tahoma"/>
                <a:sym typeface="Tahoma"/>
              </a:rPr>
              <a:t>JM Express Food Delivery has put in place proper measures in place to ensure that drivers handle food properly and safe.</a:t>
            </a:r>
            <a:endParaRPr sz="3000">
              <a:latin typeface="Tahoma"/>
              <a:ea typeface="Tahoma"/>
              <a:cs typeface="Tahoma"/>
              <a:sym typeface="Tahoma"/>
            </a:endParaRPr>
          </a:p>
        </p:txBody>
      </p:sp>
      <p:pic>
        <p:nvPicPr>
          <p:cNvPr id="95" name="Google Shape;95;p3"/>
          <p:cNvPicPr preferRelativeResize="0"/>
          <p:nvPr/>
        </p:nvPicPr>
        <p:blipFill rotWithShape="1">
          <a:blip r:embed="rId4">
            <a:alphaModFix/>
          </a:blip>
          <a:srcRect b="0" l="0" r="0" t="0"/>
          <a:stretch/>
        </p:blipFill>
        <p:spPr>
          <a:xfrm>
            <a:off x="0" y="9831613"/>
            <a:ext cx="18287999" cy="455385"/>
          </a:xfrm>
          <a:prstGeom prst="rect">
            <a:avLst/>
          </a:prstGeom>
          <a:noFill/>
          <a:ln>
            <a:noFill/>
          </a:ln>
        </p:spPr>
      </p:pic>
      <p:grpSp>
        <p:nvGrpSpPr>
          <p:cNvPr id="96" name="Google Shape;96;p3"/>
          <p:cNvGrpSpPr/>
          <p:nvPr/>
        </p:nvGrpSpPr>
        <p:grpSpPr>
          <a:xfrm>
            <a:off x="1353439" y="4490729"/>
            <a:ext cx="1286075" cy="683895"/>
            <a:chOff x="1353439" y="4490729"/>
            <a:chExt cx="1286075" cy="683895"/>
          </a:xfrm>
        </p:grpSpPr>
        <p:sp>
          <p:nvSpPr>
            <p:cNvPr id="97" name="Google Shape;97;p3"/>
            <p:cNvSpPr/>
            <p:nvPr/>
          </p:nvSpPr>
          <p:spPr>
            <a:xfrm>
              <a:off x="1784129" y="4518794"/>
              <a:ext cx="406400" cy="181610"/>
            </a:xfrm>
            <a:custGeom>
              <a:rect b="b" l="l" r="r" t="t"/>
              <a:pathLst>
                <a:path extrusionOk="0" h="181610" w="406400">
                  <a:moveTo>
                    <a:pt x="222759" y="181520"/>
                  </a:moveTo>
                  <a:lnTo>
                    <a:pt x="0" y="122738"/>
                  </a:lnTo>
                  <a:lnTo>
                    <a:pt x="31109" y="0"/>
                  </a:lnTo>
                  <a:lnTo>
                    <a:pt x="406048" y="90727"/>
                  </a:lnTo>
                  <a:lnTo>
                    <a:pt x="222759" y="18152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8" name="Google Shape;98;p3"/>
            <p:cNvSpPr/>
            <p:nvPr/>
          </p:nvSpPr>
          <p:spPr>
            <a:xfrm>
              <a:off x="1558193" y="4490729"/>
              <a:ext cx="920115" cy="683895"/>
            </a:xfrm>
            <a:custGeom>
              <a:rect b="b" l="l" r="r" t="t"/>
              <a:pathLst>
                <a:path extrusionOk="0" h="683895" w="920114">
                  <a:moveTo>
                    <a:pt x="277202" y="683659"/>
                  </a:moveTo>
                  <a:lnTo>
                    <a:pt x="240907" y="648998"/>
                  </a:lnTo>
                  <a:lnTo>
                    <a:pt x="402873" y="520957"/>
                  </a:lnTo>
                  <a:lnTo>
                    <a:pt x="396650" y="516237"/>
                  </a:lnTo>
                  <a:lnTo>
                    <a:pt x="222694" y="635418"/>
                  </a:lnTo>
                  <a:lnTo>
                    <a:pt x="172659" y="597911"/>
                  </a:lnTo>
                  <a:lnTo>
                    <a:pt x="301182" y="442904"/>
                  </a:lnTo>
                  <a:lnTo>
                    <a:pt x="296386" y="439283"/>
                  </a:lnTo>
                  <a:lnTo>
                    <a:pt x="161576" y="589569"/>
                  </a:lnTo>
                  <a:lnTo>
                    <a:pt x="102014" y="544949"/>
                  </a:lnTo>
                  <a:lnTo>
                    <a:pt x="250758" y="401517"/>
                  </a:lnTo>
                  <a:lnTo>
                    <a:pt x="246156" y="398090"/>
                  </a:lnTo>
                  <a:lnTo>
                    <a:pt x="93848" y="538805"/>
                  </a:lnTo>
                  <a:lnTo>
                    <a:pt x="0" y="481963"/>
                  </a:lnTo>
                  <a:lnTo>
                    <a:pt x="323153" y="185917"/>
                  </a:lnTo>
                  <a:lnTo>
                    <a:pt x="682019" y="0"/>
                  </a:lnTo>
                  <a:lnTo>
                    <a:pt x="919944" y="93573"/>
                  </a:lnTo>
                  <a:lnTo>
                    <a:pt x="919945" y="400159"/>
                  </a:lnTo>
                  <a:lnTo>
                    <a:pt x="611438" y="575278"/>
                  </a:lnTo>
                  <a:lnTo>
                    <a:pt x="277202" y="68365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99" name="Google Shape;99;p3"/>
            <p:cNvSpPr/>
            <p:nvPr/>
          </p:nvSpPr>
          <p:spPr>
            <a:xfrm>
              <a:off x="2457269" y="4490729"/>
              <a:ext cx="182245" cy="454025"/>
            </a:xfrm>
            <a:custGeom>
              <a:rect b="b" l="l" r="r" t="t"/>
              <a:pathLst>
                <a:path extrusionOk="0" h="454025" w="182244">
                  <a:moveTo>
                    <a:pt x="182187" y="453574"/>
                  </a:moveTo>
                  <a:lnTo>
                    <a:pt x="0" y="453574"/>
                  </a:lnTo>
                  <a:lnTo>
                    <a:pt x="0" y="0"/>
                  </a:lnTo>
                  <a:lnTo>
                    <a:pt x="182187" y="0"/>
                  </a:lnTo>
                  <a:lnTo>
                    <a:pt x="182187" y="453574"/>
                  </a:lnTo>
                  <a:close/>
                </a:path>
              </a:pathLst>
            </a:custGeom>
            <a:solidFill>
              <a:srgbClr val="5353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0" name="Google Shape;100;p3"/>
            <p:cNvSpPr/>
            <p:nvPr/>
          </p:nvSpPr>
          <p:spPr>
            <a:xfrm>
              <a:off x="1509260" y="4518794"/>
              <a:ext cx="940435" cy="648335"/>
            </a:xfrm>
            <a:custGeom>
              <a:rect b="b" l="l" r="r" t="t"/>
              <a:pathLst>
                <a:path extrusionOk="0" h="648335" w="940435">
                  <a:moveTo>
                    <a:pt x="643002" y="648093"/>
                  </a:moveTo>
                  <a:lnTo>
                    <a:pt x="288544" y="547665"/>
                  </a:lnTo>
                  <a:lnTo>
                    <a:pt x="0" y="351594"/>
                  </a:lnTo>
                  <a:lnTo>
                    <a:pt x="0" y="45008"/>
                  </a:lnTo>
                  <a:lnTo>
                    <a:pt x="305978" y="0"/>
                  </a:lnTo>
                  <a:lnTo>
                    <a:pt x="530812" y="190961"/>
                  </a:lnTo>
                  <a:lnTo>
                    <a:pt x="940036" y="425509"/>
                  </a:lnTo>
                  <a:lnTo>
                    <a:pt x="860252" y="485778"/>
                  </a:lnTo>
                  <a:lnTo>
                    <a:pt x="606124" y="347456"/>
                  </a:lnTo>
                  <a:lnTo>
                    <a:pt x="603985" y="349202"/>
                  </a:lnTo>
                  <a:lnTo>
                    <a:pt x="850984" y="492698"/>
                  </a:lnTo>
                  <a:lnTo>
                    <a:pt x="778524" y="546566"/>
                  </a:lnTo>
                  <a:lnTo>
                    <a:pt x="536127" y="403263"/>
                  </a:lnTo>
                  <a:lnTo>
                    <a:pt x="533210" y="405074"/>
                  </a:lnTo>
                  <a:lnTo>
                    <a:pt x="767117" y="554778"/>
                  </a:lnTo>
                  <a:lnTo>
                    <a:pt x="705611" y="603860"/>
                  </a:lnTo>
                  <a:lnTo>
                    <a:pt x="470018" y="473686"/>
                  </a:lnTo>
                  <a:lnTo>
                    <a:pt x="465157" y="477307"/>
                  </a:lnTo>
                  <a:lnTo>
                    <a:pt x="691417" y="614595"/>
                  </a:lnTo>
                  <a:lnTo>
                    <a:pt x="643002" y="648093"/>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1" name="Google Shape;101;p3"/>
            <p:cNvSpPr/>
            <p:nvPr/>
          </p:nvSpPr>
          <p:spPr>
            <a:xfrm>
              <a:off x="1353439" y="4490732"/>
              <a:ext cx="947419" cy="454025"/>
            </a:xfrm>
            <a:custGeom>
              <a:rect b="b" l="l" r="r" t="t"/>
              <a:pathLst>
                <a:path extrusionOk="0" h="454025" w="947419">
                  <a:moveTo>
                    <a:pt x="182194" y="0"/>
                  </a:moveTo>
                  <a:lnTo>
                    <a:pt x="0" y="0"/>
                  </a:lnTo>
                  <a:lnTo>
                    <a:pt x="0" y="453580"/>
                  </a:lnTo>
                  <a:lnTo>
                    <a:pt x="182194" y="453580"/>
                  </a:lnTo>
                  <a:lnTo>
                    <a:pt x="182194" y="0"/>
                  </a:lnTo>
                  <a:close/>
                </a:path>
                <a:path extrusionOk="0" h="454025" w="947419">
                  <a:moveTo>
                    <a:pt x="947305" y="186372"/>
                  </a:moveTo>
                  <a:lnTo>
                    <a:pt x="886764" y="0"/>
                  </a:lnTo>
                  <a:lnTo>
                    <a:pt x="430682" y="220256"/>
                  </a:lnTo>
                  <a:lnTo>
                    <a:pt x="489661" y="288417"/>
                  </a:lnTo>
                  <a:lnTo>
                    <a:pt x="947305" y="1863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102" name="Google Shape;102;p3"/>
          <p:cNvGrpSpPr/>
          <p:nvPr/>
        </p:nvGrpSpPr>
        <p:grpSpPr>
          <a:xfrm>
            <a:off x="7350468" y="4358271"/>
            <a:ext cx="836752" cy="952500"/>
            <a:chOff x="7350468" y="4358271"/>
            <a:chExt cx="836752" cy="952500"/>
          </a:xfrm>
        </p:grpSpPr>
        <p:sp>
          <p:nvSpPr>
            <p:cNvPr id="103" name="Google Shape;103;p3"/>
            <p:cNvSpPr/>
            <p:nvPr/>
          </p:nvSpPr>
          <p:spPr>
            <a:xfrm>
              <a:off x="7350468" y="4358271"/>
              <a:ext cx="631190" cy="952500"/>
            </a:xfrm>
            <a:custGeom>
              <a:rect b="b" l="l" r="r" t="t"/>
              <a:pathLst>
                <a:path extrusionOk="0" h="952500" w="631190">
                  <a:moveTo>
                    <a:pt x="90881" y="788466"/>
                  </a:moveTo>
                  <a:lnTo>
                    <a:pt x="0" y="788466"/>
                  </a:lnTo>
                  <a:lnTo>
                    <a:pt x="0" y="952373"/>
                  </a:lnTo>
                  <a:lnTo>
                    <a:pt x="90881" y="952373"/>
                  </a:lnTo>
                  <a:lnTo>
                    <a:pt x="90881" y="788466"/>
                  </a:lnTo>
                  <a:close/>
                </a:path>
                <a:path extrusionOk="0" h="952500" w="631190">
                  <a:moveTo>
                    <a:pt x="211683" y="642785"/>
                  </a:moveTo>
                  <a:lnTo>
                    <a:pt x="120777" y="642785"/>
                  </a:lnTo>
                  <a:lnTo>
                    <a:pt x="120777" y="952373"/>
                  </a:lnTo>
                  <a:lnTo>
                    <a:pt x="211683" y="952373"/>
                  </a:lnTo>
                  <a:lnTo>
                    <a:pt x="211683" y="642785"/>
                  </a:lnTo>
                  <a:close/>
                </a:path>
                <a:path extrusionOk="0" h="952500" w="631190">
                  <a:moveTo>
                    <a:pt x="332460" y="472808"/>
                  </a:moveTo>
                  <a:lnTo>
                    <a:pt x="241579" y="472808"/>
                  </a:lnTo>
                  <a:lnTo>
                    <a:pt x="241579" y="952373"/>
                  </a:lnTo>
                  <a:lnTo>
                    <a:pt x="332460" y="952373"/>
                  </a:lnTo>
                  <a:lnTo>
                    <a:pt x="332460" y="472808"/>
                  </a:lnTo>
                  <a:close/>
                </a:path>
                <a:path extrusionOk="0" h="952500" w="631190">
                  <a:moveTo>
                    <a:pt x="453263" y="302844"/>
                  </a:moveTo>
                  <a:lnTo>
                    <a:pt x="362369" y="302844"/>
                  </a:lnTo>
                  <a:lnTo>
                    <a:pt x="362369" y="952373"/>
                  </a:lnTo>
                  <a:lnTo>
                    <a:pt x="453263" y="952373"/>
                  </a:lnTo>
                  <a:lnTo>
                    <a:pt x="453263" y="302844"/>
                  </a:lnTo>
                  <a:close/>
                </a:path>
                <a:path extrusionOk="0" h="952500" w="631190">
                  <a:moveTo>
                    <a:pt x="630910" y="140169"/>
                  </a:moveTo>
                  <a:lnTo>
                    <a:pt x="529831" y="0"/>
                  </a:lnTo>
                  <a:lnTo>
                    <a:pt x="428726" y="140169"/>
                  </a:lnTo>
                  <a:lnTo>
                    <a:pt x="483158" y="140169"/>
                  </a:lnTo>
                  <a:lnTo>
                    <a:pt x="483158" y="952373"/>
                  </a:lnTo>
                  <a:lnTo>
                    <a:pt x="574052" y="952373"/>
                  </a:lnTo>
                  <a:lnTo>
                    <a:pt x="574052" y="140169"/>
                  </a:lnTo>
                  <a:lnTo>
                    <a:pt x="630910" y="140169"/>
                  </a:lnTo>
                  <a:close/>
                </a:path>
              </a:pathLst>
            </a:custGeom>
            <a:solidFill>
              <a:srgbClr val="5353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 name="Google Shape;104;p3"/>
            <p:cNvSpPr/>
            <p:nvPr/>
          </p:nvSpPr>
          <p:spPr>
            <a:xfrm>
              <a:off x="7773200" y="4889956"/>
              <a:ext cx="414020" cy="414655"/>
            </a:xfrm>
            <a:custGeom>
              <a:rect b="b" l="l" r="r" t="t"/>
              <a:pathLst>
                <a:path extrusionOk="0" h="414654" w="414020">
                  <a:moveTo>
                    <a:pt x="413753" y="207187"/>
                  </a:moveTo>
                  <a:lnTo>
                    <a:pt x="408292" y="159677"/>
                  </a:lnTo>
                  <a:lnTo>
                    <a:pt x="392722" y="116078"/>
                  </a:lnTo>
                  <a:lnTo>
                    <a:pt x="368300" y="77609"/>
                  </a:lnTo>
                  <a:lnTo>
                    <a:pt x="336257" y="45516"/>
                  </a:lnTo>
                  <a:lnTo>
                    <a:pt x="297840" y="21069"/>
                  </a:lnTo>
                  <a:lnTo>
                    <a:pt x="254304" y="5473"/>
                  </a:lnTo>
                  <a:lnTo>
                    <a:pt x="206870" y="0"/>
                  </a:lnTo>
                  <a:lnTo>
                    <a:pt x="159435" y="5473"/>
                  </a:lnTo>
                  <a:lnTo>
                    <a:pt x="115887" y="21069"/>
                  </a:lnTo>
                  <a:lnTo>
                    <a:pt x="77482" y="45516"/>
                  </a:lnTo>
                  <a:lnTo>
                    <a:pt x="45440" y="77609"/>
                  </a:lnTo>
                  <a:lnTo>
                    <a:pt x="21031" y="116078"/>
                  </a:lnTo>
                  <a:lnTo>
                    <a:pt x="5461" y="159677"/>
                  </a:lnTo>
                  <a:lnTo>
                    <a:pt x="0" y="207187"/>
                  </a:lnTo>
                  <a:lnTo>
                    <a:pt x="5461" y="254685"/>
                  </a:lnTo>
                  <a:lnTo>
                    <a:pt x="21031" y="298284"/>
                  </a:lnTo>
                  <a:lnTo>
                    <a:pt x="45440" y="336753"/>
                  </a:lnTo>
                  <a:lnTo>
                    <a:pt x="77482" y="368833"/>
                  </a:lnTo>
                  <a:lnTo>
                    <a:pt x="115887" y="393293"/>
                  </a:lnTo>
                  <a:lnTo>
                    <a:pt x="159435" y="408876"/>
                  </a:lnTo>
                  <a:lnTo>
                    <a:pt x="206870" y="414350"/>
                  </a:lnTo>
                  <a:lnTo>
                    <a:pt x="254304" y="408876"/>
                  </a:lnTo>
                  <a:lnTo>
                    <a:pt x="297840" y="393293"/>
                  </a:lnTo>
                  <a:lnTo>
                    <a:pt x="336257" y="368833"/>
                  </a:lnTo>
                  <a:lnTo>
                    <a:pt x="368300" y="336753"/>
                  </a:lnTo>
                  <a:lnTo>
                    <a:pt x="392722" y="298284"/>
                  </a:lnTo>
                  <a:lnTo>
                    <a:pt x="408292" y="254685"/>
                  </a:lnTo>
                  <a:lnTo>
                    <a:pt x="413753" y="2071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05" name="Google Shape;105;p3"/>
            <p:cNvPicPr preferRelativeResize="0"/>
            <p:nvPr/>
          </p:nvPicPr>
          <p:blipFill rotWithShape="1">
            <a:blip r:embed="rId5">
              <a:alphaModFix/>
            </a:blip>
            <a:srcRect b="0" l="0" r="0" t="0"/>
            <a:stretch/>
          </p:blipFill>
          <p:spPr>
            <a:xfrm>
              <a:off x="7910265" y="4975164"/>
              <a:ext cx="139601" cy="243945"/>
            </a:xfrm>
            <a:prstGeom prst="rect">
              <a:avLst/>
            </a:prstGeom>
            <a:noFill/>
            <a:ln>
              <a:noFill/>
            </a:ln>
          </p:spPr>
        </p:pic>
      </p:grpSp>
      <p:grpSp>
        <p:nvGrpSpPr>
          <p:cNvPr id="106" name="Google Shape;106;p3"/>
          <p:cNvGrpSpPr/>
          <p:nvPr/>
        </p:nvGrpSpPr>
        <p:grpSpPr>
          <a:xfrm>
            <a:off x="13346494" y="4354956"/>
            <a:ext cx="1209040" cy="953135"/>
            <a:chOff x="13346494" y="4354956"/>
            <a:chExt cx="1209040" cy="953135"/>
          </a:xfrm>
        </p:grpSpPr>
        <p:sp>
          <p:nvSpPr>
            <p:cNvPr id="107" name="Google Shape;107;p3"/>
            <p:cNvSpPr/>
            <p:nvPr/>
          </p:nvSpPr>
          <p:spPr>
            <a:xfrm>
              <a:off x="13346494" y="4492319"/>
              <a:ext cx="1209040" cy="529590"/>
            </a:xfrm>
            <a:custGeom>
              <a:rect b="b" l="l" r="r" t="t"/>
              <a:pathLst>
                <a:path extrusionOk="0" h="529589" w="1209040">
                  <a:moveTo>
                    <a:pt x="1208900" y="65951"/>
                  </a:moveTo>
                  <a:lnTo>
                    <a:pt x="1203693" y="40297"/>
                  </a:lnTo>
                  <a:lnTo>
                    <a:pt x="1189456" y="19329"/>
                  </a:lnTo>
                  <a:lnTo>
                    <a:pt x="1168361" y="5194"/>
                  </a:lnTo>
                  <a:lnTo>
                    <a:pt x="1142517" y="0"/>
                  </a:lnTo>
                  <a:lnTo>
                    <a:pt x="66408" y="0"/>
                  </a:lnTo>
                  <a:lnTo>
                    <a:pt x="40551" y="5194"/>
                  </a:lnTo>
                  <a:lnTo>
                    <a:pt x="19443" y="19329"/>
                  </a:lnTo>
                  <a:lnTo>
                    <a:pt x="5219" y="40297"/>
                  </a:lnTo>
                  <a:lnTo>
                    <a:pt x="0" y="65951"/>
                  </a:lnTo>
                  <a:lnTo>
                    <a:pt x="0" y="282422"/>
                  </a:lnTo>
                  <a:lnTo>
                    <a:pt x="152" y="284619"/>
                  </a:lnTo>
                  <a:lnTo>
                    <a:pt x="0" y="288861"/>
                  </a:lnTo>
                  <a:lnTo>
                    <a:pt x="0" y="321005"/>
                  </a:lnTo>
                  <a:lnTo>
                    <a:pt x="5549" y="369646"/>
                  </a:lnTo>
                  <a:lnTo>
                    <a:pt x="21374" y="413842"/>
                  </a:lnTo>
                  <a:lnTo>
                    <a:pt x="46189" y="452501"/>
                  </a:lnTo>
                  <a:lnTo>
                    <a:pt x="78740" y="484492"/>
                  </a:lnTo>
                  <a:lnTo>
                    <a:pt x="117779" y="508723"/>
                  </a:lnTo>
                  <a:lnTo>
                    <a:pt x="162026" y="524065"/>
                  </a:lnTo>
                  <a:lnTo>
                    <a:pt x="210223" y="529424"/>
                  </a:lnTo>
                  <a:lnTo>
                    <a:pt x="998689" y="529424"/>
                  </a:lnTo>
                  <a:lnTo>
                    <a:pt x="1046886" y="524065"/>
                  </a:lnTo>
                  <a:lnTo>
                    <a:pt x="1091133" y="508723"/>
                  </a:lnTo>
                  <a:lnTo>
                    <a:pt x="1130160" y="484492"/>
                  </a:lnTo>
                  <a:lnTo>
                    <a:pt x="1162723" y="452501"/>
                  </a:lnTo>
                  <a:lnTo>
                    <a:pt x="1187538" y="413842"/>
                  </a:lnTo>
                  <a:lnTo>
                    <a:pt x="1203350" y="369646"/>
                  </a:lnTo>
                  <a:lnTo>
                    <a:pt x="1208900" y="321005"/>
                  </a:lnTo>
                  <a:lnTo>
                    <a:pt x="1208900" y="288861"/>
                  </a:lnTo>
                  <a:lnTo>
                    <a:pt x="1208773" y="284619"/>
                  </a:lnTo>
                  <a:lnTo>
                    <a:pt x="1208900" y="281330"/>
                  </a:lnTo>
                  <a:lnTo>
                    <a:pt x="1208900" y="6595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 name="Google Shape;108;p3"/>
            <p:cNvSpPr/>
            <p:nvPr/>
          </p:nvSpPr>
          <p:spPr>
            <a:xfrm>
              <a:off x="13425374" y="4354956"/>
              <a:ext cx="1051560" cy="953135"/>
            </a:xfrm>
            <a:custGeom>
              <a:rect b="b" l="l" r="r" t="t"/>
              <a:pathLst>
                <a:path extrusionOk="0" h="953135" w="1051559">
                  <a:moveTo>
                    <a:pt x="812304" y="76923"/>
                  </a:moveTo>
                  <a:lnTo>
                    <a:pt x="806221" y="46977"/>
                  </a:lnTo>
                  <a:lnTo>
                    <a:pt x="789622" y="22517"/>
                  </a:lnTo>
                  <a:lnTo>
                    <a:pt x="764997" y="6045"/>
                  </a:lnTo>
                  <a:lnTo>
                    <a:pt x="734872" y="0"/>
                  </a:lnTo>
                  <a:lnTo>
                    <a:pt x="316331" y="0"/>
                  </a:lnTo>
                  <a:lnTo>
                    <a:pt x="286181" y="6045"/>
                  </a:lnTo>
                  <a:lnTo>
                    <a:pt x="261543" y="22517"/>
                  </a:lnTo>
                  <a:lnTo>
                    <a:pt x="244944" y="46977"/>
                  </a:lnTo>
                  <a:lnTo>
                    <a:pt x="238848" y="76923"/>
                  </a:lnTo>
                  <a:lnTo>
                    <a:pt x="238848" y="137363"/>
                  </a:lnTo>
                  <a:lnTo>
                    <a:pt x="298246" y="137363"/>
                  </a:lnTo>
                  <a:lnTo>
                    <a:pt x="298246" y="108889"/>
                  </a:lnTo>
                  <a:lnTo>
                    <a:pt x="303060" y="88430"/>
                  </a:lnTo>
                  <a:lnTo>
                    <a:pt x="316217" y="71716"/>
                  </a:lnTo>
                  <a:lnTo>
                    <a:pt x="335737" y="60464"/>
                  </a:lnTo>
                  <a:lnTo>
                    <a:pt x="359651" y="56324"/>
                  </a:lnTo>
                  <a:lnTo>
                    <a:pt x="691502" y="56324"/>
                  </a:lnTo>
                  <a:lnTo>
                    <a:pt x="715416" y="60464"/>
                  </a:lnTo>
                  <a:lnTo>
                    <a:pt x="734936" y="71716"/>
                  </a:lnTo>
                  <a:lnTo>
                    <a:pt x="748093" y="88430"/>
                  </a:lnTo>
                  <a:lnTo>
                    <a:pt x="752919" y="108889"/>
                  </a:lnTo>
                  <a:lnTo>
                    <a:pt x="752919" y="137363"/>
                  </a:lnTo>
                  <a:lnTo>
                    <a:pt x="812304" y="137363"/>
                  </a:lnTo>
                  <a:lnTo>
                    <a:pt x="812304" y="76923"/>
                  </a:lnTo>
                  <a:close/>
                </a:path>
                <a:path extrusionOk="0" h="953135" w="1051559">
                  <a:moveTo>
                    <a:pt x="1051140" y="621919"/>
                  </a:moveTo>
                  <a:lnTo>
                    <a:pt x="1022426" y="640854"/>
                  </a:lnTo>
                  <a:lnTo>
                    <a:pt x="990625" y="654951"/>
                  </a:lnTo>
                  <a:lnTo>
                    <a:pt x="956246" y="663752"/>
                  </a:lnTo>
                  <a:lnTo>
                    <a:pt x="919810" y="666800"/>
                  </a:lnTo>
                  <a:lnTo>
                    <a:pt x="131343" y="666800"/>
                  </a:lnTo>
                  <a:lnTo>
                    <a:pt x="94919" y="663752"/>
                  </a:lnTo>
                  <a:lnTo>
                    <a:pt x="60528" y="654951"/>
                  </a:lnTo>
                  <a:lnTo>
                    <a:pt x="28714" y="640854"/>
                  </a:lnTo>
                  <a:lnTo>
                    <a:pt x="0" y="621919"/>
                  </a:lnTo>
                  <a:lnTo>
                    <a:pt x="0" y="886637"/>
                  </a:lnTo>
                  <a:lnTo>
                    <a:pt x="5219" y="912317"/>
                  </a:lnTo>
                  <a:lnTo>
                    <a:pt x="19443" y="933272"/>
                  </a:lnTo>
                  <a:lnTo>
                    <a:pt x="40551" y="947407"/>
                  </a:lnTo>
                  <a:lnTo>
                    <a:pt x="66408" y="952588"/>
                  </a:lnTo>
                  <a:lnTo>
                    <a:pt x="984796" y="952588"/>
                  </a:lnTo>
                  <a:lnTo>
                    <a:pt x="1010615" y="947407"/>
                  </a:lnTo>
                  <a:lnTo>
                    <a:pt x="1031697" y="933272"/>
                  </a:lnTo>
                  <a:lnTo>
                    <a:pt x="1045921" y="912317"/>
                  </a:lnTo>
                  <a:lnTo>
                    <a:pt x="1051140" y="886637"/>
                  </a:lnTo>
                  <a:lnTo>
                    <a:pt x="1051140" y="621919"/>
                  </a:lnTo>
                  <a:close/>
                </a:path>
              </a:pathLst>
            </a:custGeom>
            <a:solidFill>
              <a:srgbClr val="5353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09" name="Google Shape;109;p3"/>
            <p:cNvPicPr preferRelativeResize="0"/>
            <p:nvPr/>
          </p:nvPicPr>
          <p:blipFill rotWithShape="1">
            <a:blip r:embed="rId6">
              <a:alphaModFix/>
            </a:blip>
            <a:srcRect b="0" l="0" r="0" t="0"/>
            <a:stretch/>
          </p:blipFill>
          <p:spPr>
            <a:xfrm>
              <a:off x="13908785" y="4929687"/>
              <a:ext cx="92757" cy="18411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 name="Shape 113"/>
        <p:cNvGrpSpPr/>
        <p:nvPr/>
      </p:nvGrpSpPr>
      <p:grpSpPr>
        <a:xfrm>
          <a:off x="0" y="0"/>
          <a:ext cx="0" cy="0"/>
          <a:chOff x="0" y="0"/>
          <a:chExt cx="0" cy="0"/>
        </a:xfrm>
      </p:grpSpPr>
      <p:sp>
        <p:nvSpPr>
          <p:cNvPr id="114" name="Google Shape;114;p4"/>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15" name="Google Shape;115;p4"/>
          <p:cNvPicPr preferRelativeResize="0"/>
          <p:nvPr/>
        </p:nvPicPr>
        <p:blipFill rotWithShape="1">
          <a:blip r:embed="rId3">
            <a:alphaModFix/>
          </a:blip>
          <a:srcRect b="0" l="0" r="0" t="0"/>
          <a:stretch/>
        </p:blipFill>
        <p:spPr>
          <a:xfrm>
            <a:off x="0" y="0"/>
            <a:ext cx="18287999" cy="5538174"/>
          </a:xfrm>
          <a:prstGeom prst="rect">
            <a:avLst/>
          </a:prstGeom>
          <a:noFill/>
          <a:ln>
            <a:noFill/>
          </a:ln>
        </p:spPr>
      </p:pic>
      <p:sp>
        <p:nvSpPr>
          <p:cNvPr id="116" name="Google Shape;116;p4"/>
          <p:cNvSpPr/>
          <p:nvPr/>
        </p:nvSpPr>
        <p:spPr>
          <a:xfrm>
            <a:off x="16556063" y="6514997"/>
            <a:ext cx="701675" cy="681990"/>
          </a:xfrm>
          <a:custGeom>
            <a:rect b="b" l="l" r="r" t="t"/>
            <a:pathLst>
              <a:path extrusionOk="0" h="681990" w="701675">
                <a:moveTo>
                  <a:pt x="538403" y="499986"/>
                </a:moveTo>
                <a:lnTo>
                  <a:pt x="342811" y="424484"/>
                </a:lnTo>
                <a:lnTo>
                  <a:pt x="275374" y="401091"/>
                </a:lnTo>
                <a:lnTo>
                  <a:pt x="236181" y="394474"/>
                </a:lnTo>
                <a:lnTo>
                  <a:pt x="226174" y="394881"/>
                </a:lnTo>
                <a:lnTo>
                  <a:pt x="38722" y="456057"/>
                </a:lnTo>
                <a:lnTo>
                  <a:pt x="8331" y="484060"/>
                </a:lnTo>
                <a:lnTo>
                  <a:pt x="0" y="510413"/>
                </a:lnTo>
                <a:lnTo>
                  <a:pt x="50" y="635977"/>
                </a:lnTo>
                <a:lnTo>
                  <a:pt x="16535" y="671080"/>
                </a:lnTo>
                <a:lnTo>
                  <a:pt x="47066" y="681723"/>
                </a:lnTo>
                <a:lnTo>
                  <a:pt x="54381" y="681012"/>
                </a:lnTo>
                <a:lnTo>
                  <a:pt x="531901" y="515264"/>
                </a:lnTo>
                <a:lnTo>
                  <a:pt x="538403" y="505929"/>
                </a:lnTo>
                <a:lnTo>
                  <a:pt x="538403" y="499986"/>
                </a:lnTo>
                <a:close/>
              </a:path>
              <a:path extrusionOk="0" h="681990" w="701675">
                <a:moveTo>
                  <a:pt x="701497" y="302425"/>
                </a:moveTo>
                <a:lnTo>
                  <a:pt x="693458" y="261607"/>
                </a:lnTo>
                <a:lnTo>
                  <a:pt x="670547" y="226822"/>
                </a:lnTo>
                <a:lnTo>
                  <a:pt x="636130" y="203111"/>
                </a:lnTo>
                <a:lnTo>
                  <a:pt x="57950" y="1498"/>
                </a:lnTo>
                <a:lnTo>
                  <a:pt x="47040" y="0"/>
                </a:lnTo>
                <a:lnTo>
                  <a:pt x="43383" y="76"/>
                </a:lnTo>
                <a:lnTo>
                  <a:pt x="8928" y="18643"/>
                </a:lnTo>
                <a:lnTo>
                  <a:pt x="0" y="171462"/>
                </a:lnTo>
                <a:lnTo>
                  <a:pt x="1041" y="178295"/>
                </a:lnTo>
                <a:lnTo>
                  <a:pt x="21386" y="214198"/>
                </a:lnTo>
                <a:lnTo>
                  <a:pt x="369252" y="340931"/>
                </a:lnTo>
                <a:lnTo>
                  <a:pt x="640118" y="434505"/>
                </a:lnTo>
                <a:lnTo>
                  <a:pt x="643585" y="435711"/>
                </a:lnTo>
                <a:lnTo>
                  <a:pt x="647128" y="436486"/>
                </a:lnTo>
                <a:lnTo>
                  <a:pt x="654418" y="437210"/>
                </a:lnTo>
                <a:lnTo>
                  <a:pt x="658063" y="437146"/>
                </a:lnTo>
                <a:lnTo>
                  <a:pt x="692404" y="418858"/>
                </a:lnTo>
                <a:lnTo>
                  <a:pt x="701459" y="395490"/>
                </a:lnTo>
                <a:lnTo>
                  <a:pt x="701497" y="3024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7" name="Google Shape;117;p4"/>
          <p:cNvSpPr txBox="1"/>
          <p:nvPr/>
        </p:nvSpPr>
        <p:spPr>
          <a:xfrm>
            <a:off x="1016000" y="6359974"/>
            <a:ext cx="9034200" cy="132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8500">
                <a:solidFill>
                  <a:srgbClr val="FFFFFF"/>
                </a:solidFill>
                <a:latin typeface="Trebuchet MS"/>
                <a:ea typeface="Trebuchet MS"/>
                <a:cs typeface="Trebuchet MS"/>
                <a:sym typeface="Trebuchet MS"/>
              </a:rPr>
              <a:t>Product/Services</a:t>
            </a:r>
            <a:endParaRPr sz="8500">
              <a:latin typeface="Trebuchet MS"/>
              <a:ea typeface="Trebuchet MS"/>
              <a:cs typeface="Trebuchet MS"/>
              <a:sym typeface="Trebuchet MS"/>
            </a:endParaRPr>
          </a:p>
        </p:txBody>
      </p:sp>
      <p:sp>
        <p:nvSpPr>
          <p:cNvPr id="118" name="Google Shape;118;p4"/>
          <p:cNvSpPr txBox="1"/>
          <p:nvPr/>
        </p:nvSpPr>
        <p:spPr>
          <a:xfrm>
            <a:off x="1016000" y="8788400"/>
            <a:ext cx="98451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t/>
            </a:r>
            <a:endParaRPr sz="3000">
              <a:latin typeface="Tahoma"/>
              <a:ea typeface="Tahoma"/>
              <a:cs typeface="Tahoma"/>
              <a:sym typeface="Tahoma"/>
            </a:endParaRPr>
          </a:p>
        </p:txBody>
      </p:sp>
      <p:pic>
        <p:nvPicPr>
          <p:cNvPr id="119" name="Google Shape;119;p4"/>
          <p:cNvPicPr preferRelativeResize="0"/>
          <p:nvPr/>
        </p:nvPicPr>
        <p:blipFill rotWithShape="1">
          <a:blip r:embed="rId4">
            <a:alphaModFix/>
          </a:blip>
          <a:srcRect b="0" l="0" r="0" t="0"/>
          <a:stretch/>
        </p:blipFill>
        <p:spPr>
          <a:xfrm>
            <a:off x="1016004" y="7949525"/>
            <a:ext cx="4775526" cy="27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 name="Shape 123"/>
        <p:cNvGrpSpPr/>
        <p:nvPr/>
      </p:nvGrpSpPr>
      <p:grpSpPr>
        <a:xfrm>
          <a:off x="0" y="0"/>
          <a:ext cx="0" cy="0"/>
          <a:chOff x="0" y="0"/>
          <a:chExt cx="0" cy="0"/>
        </a:xfrm>
      </p:grpSpPr>
      <p:pic>
        <p:nvPicPr>
          <p:cNvPr id="124" name="Google Shape;124;g16a12555462_2_48"/>
          <p:cNvPicPr preferRelativeResize="0"/>
          <p:nvPr/>
        </p:nvPicPr>
        <p:blipFill>
          <a:blip r:embed="rId3">
            <a:alphaModFix/>
          </a:blip>
          <a:stretch>
            <a:fillRect/>
          </a:stretch>
        </p:blipFill>
        <p:spPr>
          <a:xfrm>
            <a:off x="6263900" y="-56525"/>
            <a:ext cx="12024100" cy="10343526"/>
          </a:xfrm>
          <a:prstGeom prst="rect">
            <a:avLst/>
          </a:prstGeom>
          <a:noFill/>
          <a:ln>
            <a:noFill/>
          </a:ln>
        </p:spPr>
      </p:pic>
      <p:sp>
        <p:nvSpPr>
          <p:cNvPr id="125" name="Google Shape;125;g16a12555462_2_48"/>
          <p:cNvSpPr/>
          <p:nvPr/>
        </p:nvSpPr>
        <p:spPr>
          <a:xfrm>
            <a:off x="-26400" y="3"/>
            <a:ext cx="6290310" cy="10287000"/>
          </a:xfrm>
          <a:custGeom>
            <a:rect b="b" l="l" r="r" t="t"/>
            <a:pathLst>
              <a:path extrusionOk="0" h="10287000" w="6290310">
                <a:moveTo>
                  <a:pt x="0" y="10286996"/>
                </a:moveTo>
                <a:lnTo>
                  <a:pt x="0" y="0"/>
                </a:lnTo>
                <a:lnTo>
                  <a:pt x="6290030" y="0"/>
                </a:lnTo>
                <a:lnTo>
                  <a:pt x="6290030" y="10286996"/>
                </a:lnTo>
                <a:lnTo>
                  <a:pt x="0" y="10286996"/>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 name="Google Shape;126;g16a12555462_2_48"/>
          <p:cNvSpPr txBox="1"/>
          <p:nvPr/>
        </p:nvSpPr>
        <p:spPr>
          <a:xfrm>
            <a:off x="1272850" y="3105090"/>
            <a:ext cx="3691800" cy="2859600"/>
          </a:xfrm>
          <a:prstGeom prst="rect">
            <a:avLst/>
          </a:prstGeom>
          <a:noFill/>
          <a:ln>
            <a:noFill/>
          </a:ln>
        </p:spPr>
        <p:txBody>
          <a:bodyPr anchorCtr="0" anchor="t" bIns="0" lIns="0" spcFirstLastPara="1" rIns="0" wrap="square" tIns="12700">
            <a:spAutoFit/>
          </a:bodyPr>
          <a:lstStyle/>
          <a:p>
            <a:pPr indent="-450850" lvl="0" marL="457200" marR="5080" rtl="0" algn="l">
              <a:lnSpc>
                <a:spcPct val="107100"/>
              </a:lnSpc>
              <a:spcBef>
                <a:spcPts val="0"/>
              </a:spcBef>
              <a:spcAft>
                <a:spcPts val="0"/>
              </a:spcAft>
              <a:buSzPts val="3500"/>
              <a:buFont typeface="Trebuchet MS"/>
              <a:buChar char="-"/>
            </a:pPr>
            <a:r>
              <a:rPr lang="en-US" sz="3500">
                <a:latin typeface="Trebuchet MS"/>
                <a:ea typeface="Trebuchet MS"/>
                <a:cs typeface="Trebuchet MS"/>
                <a:sym typeface="Trebuchet MS"/>
              </a:rPr>
              <a:t>New and improved website for an intuitive user experience</a:t>
            </a:r>
            <a:endParaRPr sz="3500">
              <a:latin typeface="Trebuchet MS"/>
              <a:ea typeface="Trebuchet MS"/>
              <a:cs typeface="Trebuchet MS"/>
              <a:sym typeface="Trebuchet MS"/>
            </a:endParaRPr>
          </a:p>
        </p:txBody>
      </p:sp>
      <p:sp>
        <p:nvSpPr>
          <p:cNvPr id="127" name="Google Shape;127;g16a12555462_2_48"/>
          <p:cNvSpPr txBox="1"/>
          <p:nvPr/>
        </p:nvSpPr>
        <p:spPr>
          <a:xfrm>
            <a:off x="1272850" y="6230315"/>
            <a:ext cx="3691800" cy="2859600"/>
          </a:xfrm>
          <a:prstGeom prst="rect">
            <a:avLst/>
          </a:prstGeom>
          <a:noFill/>
          <a:ln>
            <a:noFill/>
          </a:ln>
        </p:spPr>
        <p:txBody>
          <a:bodyPr anchorCtr="0" anchor="t" bIns="0" lIns="0" spcFirstLastPara="1" rIns="0" wrap="square" tIns="12700">
            <a:spAutoFit/>
          </a:bodyPr>
          <a:lstStyle/>
          <a:p>
            <a:pPr indent="-450850" lvl="0" marL="457200" marR="5080" rtl="0" algn="l">
              <a:lnSpc>
                <a:spcPct val="107100"/>
              </a:lnSpc>
              <a:spcBef>
                <a:spcPts val="0"/>
              </a:spcBef>
              <a:spcAft>
                <a:spcPts val="0"/>
              </a:spcAft>
              <a:buSzPts val="3500"/>
              <a:buFont typeface="Trebuchet MS"/>
              <a:buChar char="-"/>
            </a:pPr>
            <a:r>
              <a:rPr lang="en-US" sz="3500">
                <a:latin typeface="Trebuchet MS"/>
                <a:ea typeface="Trebuchet MS"/>
                <a:cs typeface="Trebuchet MS"/>
                <a:sym typeface="Trebuchet MS"/>
              </a:rPr>
              <a:t>Get the</a:t>
            </a:r>
            <a:r>
              <a:rPr lang="en-US" sz="3500">
                <a:latin typeface="Trebuchet MS"/>
                <a:ea typeface="Trebuchet MS"/>
                <a:cs typeface="Trebuchet MS"/>
                <a:sym typeface="Trebuchet MS"/>
              </a:rPr>
              <a:t> best deals with promo and discounts vouchers.</a:t>
            </a:r>
            <a:endParaRPr sz="3500">
              <a:latin typeface="Trebuchet MS"/>
              <a:ea typeface="Trebuchet MS"/>
              <a:cs typeface="Trebuchet MS"/>
              <a:sym typeface="Trebuchet MS"/>
            </a:endParaRPr>
          </a:p>
        </p:txBody>
      </p:sp>
      <p:sp>
        <p:nvSpPr>
          <p:cNvPr id="128" name="Google Shape;128;g16a12555462_2_48"/>
          <p:cNvSpPr txBox="1"/>
          <p:nvPr/>
        </p:nvSpPr>
        <p:spPr>
          <a:xfrm>
            <a:off x="1272850" y="946754"/>
            <a:ext cx="3691800" cy="551700"/>
          </a:xfrm>
          <a:prstGeom prst="rect">
            <a:avLst/>
          </a:prstGeom>
          <a:noFill/>
          <a:ln>
            <a:noFill/>
          </a:ln>
        </p:spPr>
        <p:txBody>
          <a:bodyPr anchorCtr="0" anchor="t" bIns="0" lIns="0" spcFirstLastPara="1" rIns="0" wrap="square" tIns="12700">
            <a:spAutoFit/>
          </a:bodyPr>
          <a:lstStyle/>
          <a:p>
            <a:pPr indent="0" lvl="0" marL="12700" marR="5080" rtl="0" algn="l">
              <a:lnSpc>
                <a:spcPct val="107100"/>
              </a:lnSpc>
              <a:spcBef>
                <a:spcPts val="0"/>
              </a:spcBef>
              <a:spcAft>
                <a:spcPts val="0"/>
              </a:spcAft>
              <a:buNone/>
            </a:pPr>
            <a:r>
              <a:rPr lang="en-US" sz="3500">
                <a:latin typeface="Trebuchet MS"/>
                <a:ea typeface="Trebuchet MS"/>
                <a:cs typeface="Trebuchet MS"/>
                <a:sym typeface="Trebuchet MS"/>
              </a:rPr>
              <a:t>Product/Services</a:t>
            </a:r>
            <a:endParaRPr sz="3500">
              <a:latin typeface="Trebuchet MS"/>
              <a:ea typeface="Trebuchet MS"/>
              <a:cs typeface="Trebuchet MS"/>
              <a:sym typeface="Trebuchet MS"/>
            </a:endParaRPr>
          </a:p>
        </p:txBody>
      </p:sp>
      <p:pic>
        <p:nvPicPr>
          <p:cNvPr id="129" name="Google Shape;129;g16a12555462_2_48"/>
          <p:cNvPicPr preferRelativeResize="0"/>
          <p:nvPr/>
        </p:nvPicPr>
        <p:blipFill>
          <a:blip r:embed="rId4">
            <a:alphaModFix/>
          </a:blip>
          <a:stretch>
            <a:fillRect/>
          </a:stretch>
        </p:blipFill>
        <p:spPr>
          <a:xfrm>
            <a:off x="10370850" y="522825"/>
            <a:ext cx="735725" cy="423925"/>
          </a:xfrm>
          <a:prstGeom prst="rect">
            <a:avLst/>
          </a:prstGeom>
          <a:noFill/>
          <a:ln>
            <a:noFill/>
          </a:ln>
        </p:spPr>
      </p:pic>
      <p:pic>
        <p:nvPicPr>
          <p:cNvPr id="130" name="Google Shape;130;g16a12555462_2_48"/>
          <p:cNvPicPr preferRelativeResize="0"/>
          <p:nvPr/>
        </p:nvPicPr>
        <p:blipFill rotWithShape="1">
          <a:blip r:embed="rId5">
            <a:alphaModFix/>
          </a:blip>
          <a:srcRect b="0" l="0" r="0" t="0"/>
          <a:stretch/>
        </p:blipFill>
        <p:spPr>
          <a:xfrm>
            <a:off x="1151188" y="2308706"/>
            <a:ext cx="3686173" cy="276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 name="Shape 134"/>
        <p:cNvGrpSpPr/>
        <p:nvPr/>
      </p:nvGrpSpPr>
      <p:grpSpPr>
        <a:xfrm>
          <a:off x="0" y="0"/>
          <a:ext cx="0" cy="0"/>
          <a:chOff x="0" y="0"/>
          <a:chExt cx="0" cy="0"/>
        </a:xfrm>
      </p:grpSpPr>
      <p:sp>
        <p:nvSpPr>
          <p:cNvPr id="135" name="Google Shape;135;p5"/>
          <p:cNvSpPr/>
          <p:nvPr/>
        </p:nvSpPr>
        <p:spPr>
          <a:xfrm>
            <a:off x="-26400" y="3"/>
            <a:ext cx="6290310" cy="10287000"/>
          </a:xfrm>
          <a:custGeom>
            <a:rect b="b" l="l" r="r" t="t"/>
            <a:pathLst>
              <a:path extrusionOk="0" h="10287000" w="6290310">
                <a:moveTo>
                  <a:pt x="0" y="10286996"/>
                </a:moveTo>
                <a:lnTo>
                  <a:pt x="0" y="0"/>
                </a:lnTo>
                <a:lnTo>
                  <a:pt x="6290030" y="0"/>
                </a:lnTo>
                <a:lnTo>
                  <a:pt x="6290030" y="10286996"/>
                </a:lnTo>
                <a:lnTo>
                  <a:pt x="0" y="10286996"/>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 name="Google Shape;136;p5"/>
          <p:cNvSpPr txBox="1"/>
          <p:nvPr/>
        </p:nvSpPr>
        <p:spPr>
          <a:xfrm>
            <a:off x="909950" y="3291625"/>
            <a:ext cx="4491900" cy="3436500"/>
          </a:xfrm>
          <a:prstGeom prst="rect">
            <a:avLst/>
          </a:prstGeom>
          <a:noFill/>
          <a:ln>
            <a:noFill/>
          </a:ln>
        </p:spPr>
        <p:txBody>
          <a:bodyPr anchorCtr="0" anchor="t" bIns="0" lIns="0" spcFirstLastPara="1" rIns="0" wrap="square" tIns="12700">
            <a:spAutoFit/>
          </a:bodyPr>
          <a:lstStyle/>
          <a:p>
            <a:pPr indent="0" lvl="0" marL="457200" marR="5080" rtl="0" algn="l">
              <a:lnSpc>
                <a:spcPct val="107100"/>
              </a:lnSpc>
              <a:spcBef>
                <a:spcPts val="0"/>
              </a:spcBef>
              <a:spcAft>
                <a:spcPts val="0"/>
              </a:spcAft>
              <a:buNone/>
            </a:pPr>
            <a:r>
              <a:rPr lang="en-US" sz="3500">
                <a:solidFill>
                  <a:schemeClr val="dk1"/>
                </a:solidFill>
                <a:latin typeface="Trebuchet MS"/>
                <a:ea typeface="Trebuchet MS"/>
                <a:cs typeface="Trebuchet MS"/>
                <a:sym typeface="Trebuchet MS"/>
              </a:rPr>
              <a:t>-Get your favorite cuisine quickly with recommendations and order straight through the shop.</a:t>
            </a:r>
            <a:endParaRPr sz="3500">
              <a:solidFill>
                <a:schemeClr val="dk1"/>
              </a:solidFill>
              <a:latin typeface="Trebuchet MS"/>
              <a:ea typeface="Trebuchet MS"/>
              <a:cs typeface="Trebuchet MS"/>
              <a:sym typeface="Trebuchet MS"/>
            </a:endParaRPr>
          </a:p>
          <a:p>
            <a:pPr indent="0" lvl="0" marL="457200" marR="5080" rtl="0" algn="l">
              <a:lnSpc>
                <a:spcPct val="107100"/>
              </a:lnSpc>
              <a:spcBef>
                <a:spcPts val="0"/>
              </a:spcBef>
              <a:spcAft>
                <a:spcPts val="0"/>
              </a:spcAft>
              <a:buNone/>
            </a:pPr>
            <a:r>
              <a:t/>
            </a:r>
            <a:endParaRPr sz="3500">
              <a:solidFill>
                <a:schemeClr val="dk1"/>
              </a:solidFill>
              <a:latin typeface="Trebuchet MS"/>
              <a:ea typeface="Trebuchet MS"/>
              <a:cs typeface="Trebuchet MS"/>
              <a:sym typeface="Trebuchet MS"/>
            </a:endParaRPr>
          </a:p>
        </p:txBody>
      </p:sp>
      <p:sp>
        <p:nvSpPr>
          <p:cNvPr id="137" name="Google Shape;137;p5"/>
          <p:cNvSpPr txBox="1"/>
          <p:nvPr/>
        </p:nvSpPr>
        <p:spPr>
          <a:xfrm>
            <a:off x="1007700" y="6563025"/>
            <a:ext cx="4491900" cy="2859600"/>
          </a:xfrm>
          <a:prstGeom prst="rect">
            <a:avLst/>
          </a:prstGeom>
          <a:noFill/>
          <a:ln>
            <a:noFill/>
          </a:ln>
        </p:spPr>
        <p:txBody>
          <a:bodyPr anchorCtr="0" anchor="t" bIns="0" lIns="0" spcFirstLastPara="1" rIns="0" wrap="square" tIns="12700">
            <a:spAutoFit/>
          </a:bodyPr>
          <a:lstStyle/>
          <a:p>
            <a:pPr indent="-450850" lvl="0" marL="457200" marR="5080" rtl="0" algn="l">
              <a:lnSpc>
                <a:spcPct val="107100"/>
              </a:lnSpc>
              <a:spcBef>
                <a:spcPts val="0"/>
              </a:spcBef>
              <a:spcAft>
                <a:spcPts val="0"/>
              </a:spcAft>
              <a:buSzPts val="3500"/>
              <a:buFont typeface="Trebuchet MS"/>
              <a:buChar char="-"/>
            </a:pPr>
            <a:r>
              <a:rPr lang="en-US" sz="3500">
                <a:latin typeface="Trebuchet MS"/>
                <a:ea typeface="Trebuchet MS"/>
                <a:cs typeface="Trebuchet MS"/>
                <a:sym typeface="Trebuchet MS"/>
              </a:rPr>
              <a:t>The Shop offers many variants of food to choose according to the customer’s liking.</a:t>
            </a:r>
            <a:endParaRPr sz="3500">
              <a:latin typeface="Trebuchet MS"/>
              <a:ea typeface="Trebuchet MS"/>
              <a:cs typeface="Trebuchet MS"/>
              <a:sym typeface="Trebuchet MS"/>
            </a:endParaRPr>
          </a:p>
        </p:txBody>
      </p:sp>
      <p:sp>
        <p:nvSpPr>
          <p:cNvPr id="138" name="Google Shape;138;p5"/>
          <p:cNvSpPr txBox="1"/>
          <p:nvPr/>
        </p:nvSpPr>
        <p:spPr>
          <a:xfrm>
            <a:off x="1272850" y="946754"/>
            <a:ext cx="3691800" cy="551700"/>
          </a:xfrm>
          <a:prstGeom prst="rect">
            <a:avLst/>
          </a:prstGeom>
          <a:noFill/>
          <a:ln>
            <a:noFill/>
          </a:ln>
        </p:spPr>
        <p:txBody>
          <a:bodyPr anchorCtr="0" anchor="t" bIns="0" lIns="0" spcFirstLastPara="1" rIns="0" wrap="square" tIns="12700">
            <a:spAutoFit/>
          </a:bodyPr>
          <a:lstStyle/>
          <a:p>
            <a:pPr indent="0" lvl="0" marL="12700" marR="5080" rtl="0" algn="l">
              <a:lnSpc>
                <a:spcPct val="107100"/>
              </a:lnSpc>
              <a:spcBef>
                <a:spcPts val="0"/>
              </a:spcBef>
              <a:spcAft>
                <a:spcPts val="0"/>
              </a:spcAft>
              <a:buNone/>
            </a:pPr>
            <a:r>
              <a:rPr lang="en-US" sz="3500">
                <a:latin typeface="Trebuchet MS"/>
                <a:ea typeface="Trebuchet MS"/>
                <a:cs typeface="Trebuchet MS"/>
                <a:sym typeface="Trebuchet MS"/>
              </a:rPr>
              <a:t>Product/Services</a:t>
            </a:r>
            <a:endParaRPr sz="3500">
              <a:latin typeface="Trebuchet MS"/>
              <a:ea typeface="Trebuchet MS"/>
              <a:cs typeface="Trebuchet MS"/>
              <a:sym typeface="Trebuchet MS"/>
            </a:endParaRPr>
          </a:p>
        </p:txBody>
      </p:sp>
      <p:pic>
        <p:nvPicPr>
          <p:cNvPr id="139" name="Google Shape;139;p5"/>
          <p:cNvPicPr preferRelativeResize="0"/>
          <p:nvPr/>
        </p:nvPicPr>
        <p:blipFill>
          <a:blip r:embed="rId3">
            <a:alphaModFix/>
          </a:blip>
          <a:stretch>
            <a:fillRect/>
          </a:stretch>
        </p:blipFill>
        <p:spPr>
          <a:xfrm>
            <a:off x="6263900" y="0"/>
            <a:ext cx="12024100" cy="10287000"/>
          </a:xfrm>
          <a:prstGeom prst="rect">
            <a:avLst/>
          </a:prstGeom>
          <a:noFill/>
          <a:ln>
            <a:noFill/>
          </a:ln>
        </p:spPr>
      </p:pic>
      <p:pic>
        <p:nvPicPr>
          <p:cNvPr id="140" name="Google Shape;140;p5"/>
          <p:cNvPicPr preferRelativeResize="0"/>
          <p:nvPr/>
        </p:nvPicPr>
        <p:blipFill rotWithShape="1">
          <a:blip r:embed="rId4">
            <a:alphaModFix/>
          </a:blip>
          <a:srcRect b="0" l="0" r="0" t="0"/>
          <a:stretch/>
        </p:blipFill>
        <p:spPr>
          <a:xfrm>
            <a:off x="1275663" y="2541069"/>
            <a:ext cx="3686173" cy="276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 name="Shape 144"/>
        <p:cNvGrpSpPr/>
        <p:nvPr/>
      </p:nvGrpSpPr>
      <p:grpSpPr>
        <a:xfrm>
          <a:off x="0" y="0"/>
          <a:ext cx="0" cy="0"/>
          <a:chOff x="0" y="0"/>
          <a:chExt cx="0" cy="0"/>
        </a:xfrm>
      </p:grpSpPr>
      <p:sp>
        <p:nvSpPr>
          <p:cNvPr id="145" name="Google Shape;145;g16a12555462_2_72"/>
          <p:cNvSpPr/>
          <p:nvPr/>
        </p:nvSpPr>
        <p:spPr>
          <a:xfrm>
            <a:off x="-26400" y="3"/>
            <a:ext cx="6290310" cy="10287000"/>
          </a:xfrm>
          <a:custGeom>
            <a:rect b="b" l="l" r="r" t="t"/>
            <a:pathLst>
              <a:path extrusionOk="0" h="10287000" w="6290310">
                <a:moveTo>
                  <a:pt x="0" y="10286996"/>
                </a:moveTo>
                <a:lnTo>
                  <a:pt x="0" y="0"/>
                </a:lnTo>
                <a:lnTo>
                  <a:pt x="6290030" y="0"/>
                </a:lnTo>
                <a:lnTo>
                  <a:pt x="6290030" y="10286996"/>
                </a:lnTo>
                <a:lnTo>
                  <a:pt x="0" y="10286996"/>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6" name="Google Shape;146;g16a12555462_2_72"/>
          <p:cNvSpPr txBox="1"/>
          <p:nvPr/>
        </p:nvSpPr>
        <p:spPr>
          <a:xfrm>
            <a:off x="1216325" y="3630765"/>
            <a:ext cx="3691800" cy="1128600"/>
          </a:xfrm>
          <a:prstGeom prst="rect">
            <a:avLst/>
          </a:prstGeom>
          <a:noFill/>
          <a:ln>
            <a:noFill/>
          </a:ln>
        </p:spPr>
        <p:txBody>
          <a:bodyPr anchorCtr="0" anchor="t" bIns="0" lIns="0" spcFirstLastPara="1" rIns="0" wrap="square" tIns="12700">
            <a:spAutoFit/>
          </a:bodyPr>
          <a:lstStyle/>
          <a:p>
            <a:pPr indent="-450850" lvl="0" marL="457200" marR="5080" rtl="0" algn="l">
              <a:lnSpc>
                <a:spcPct val="107100"/>
              </a:lnSpc>
              <a:spcBef>
                <a:spcPts val="0"/>
              </a:spcBef>
              <a:spcAft>
                <a:spcPts val="0"/>
              </a:spcAft>
              <a:buSzPts val="3500"/>
              <a:buFont typeface="Trebuchet MS"/>
              <a:buChar char="-"/>
            </a:pPr>
            <a:r>
              <a:rPr lang="en-US" sz="3500">
                <a:latin typeface="Trebuchet MS"/>
                <a:ea typeface="Trebuchet MS"/>
                <a:cs typeface="Trebuchet MS"/>
                <a:sym typeface="Trebuchet MS"/>
              </a:rPr>
              <a:t>Easy to find what you want</a:t>
            </a:r>
            <a:endParaRPr sz="3500">
              <a:latin typeface="Trebuchet MS"/>
              <a:ea typeface="Trebuchet MS"/>
              <a:cs typeface="Trebuchet MS"/>
              <a:sym typeface="Trebuchet MS"/>
            </a:endParaRPr>
          </a:p>
        </p:txBody>
      </p:sp>
      <p:sp>
        <p:nvSpPr>
          <p:cNvPr id="147" name="Google Shape;147;g16a12555462_2_72"/>
          <p:cNvSpPr txBox="1"/>
          <p:nvPr/>
        </p:nvSpPr>
        <p:spPr>
          <a:xfrm>
            <a:off x="1272850" y="6029890"/>
            <a:ext cx="3691800" cy="1705500"/>
          </a:xfrm>
          <a:prstGeom prst="rect">
            <a:avLst/>
          </a:prstGeom>
          <a:noFill/>
          <a:ln>
            <a:noFill/>
          </a:ln>
        </p:spPr>
        <p:txBody>
          <a:bodyPr anchorCtr="0" anchor="t" bIns="0" lIns="0" spcFirstLastPara="1" rIns="0" wrap="square" tIns="12700">
            <a:spAutoFit/>
          </a:bodyPr>
          <a:lstStyle/>
          <a:p>
            <a:pPr indent="-450850" lvl="0" marL="457200" marR="5080" rtl="0" algn="l">
              <a:lnSpc>
                <a:spcPct val="107100"/>
              </a:lnSpc>
              <a:spcBef>
                <a:spcPts val="0"/>
              </a:spcBef>
              <a:spcAft>
                <a:spcPts val="0"/>
              </a:spcAft>
              <a:buSzPts val="3500"/>
              <a:buFont typeface="Trebuchet MS"/>
              <a:buChar char="-"/>
            </a:pPr>
            <a:r>
              <a:rPr lang="en-US" sz="3500">
                <a:latin typeface="Trebuchet MS"/>
                <a:ea typeface="Trebuchet MS"/>
                <a:cs typeface="Trebuchet MS"/>
                <a:sym typeface="Trebuchet MS"/>
              </a:rPr>
              <a:t>Can stack up your orders in a cart</a:t>
            </a:r>
            <a:endParaRPr sz="3500">
              <a:latin typeface="Trebuchet MS"/>
              <a:ea typeface="Trebuchet MS"/>
              <a:cs typeface="Trebuchet MS"/>
              <a:sym typeface="Trebuchet MS"/>
            </a:endParaRPr>
          </a:p>
        </p:txBody>
      </p:sp>
      <p:sp>
        <p:nvSpPr>
          <p:cNvPr id="148" name="Google Shape;148;g16a12555462_2_72"/>
          <p:cNvSpPr txBox="1"/>
          <p:nvPr/>
        </p:nvSpPr>
        <p:spPr>
          <a:xfrm>
            <a:off x="1272850" y="946754"/>
            <a:ext cx="3691800" cy="551700"/>
          </a:xfrm>
          <a:prstGeom prst="rect">
            <a:avLst/>
          </a:prstGeom>
          <a:noFill/>
          <a:ln>
            <a:noFill/>
          </a:ln>
        </p:spPr>
        <p:txBody>
          <a:bodyPr anchorCtr="0" anchor="t" bIns="0" lIns="0" spcFirstLastPara="1" rIns="0" wrap="square" tIns="12700">
            <a:spAutoFit/>
          </a:bodyPr>
          <a:lstStyle/>
          <a:p>
            <a:pPr indent="0" lvl="0" marL="12700" marR="5080" rtl="0" algn="l">
              <a:lnSpc>
                <a:spcPct val="107100"/>
              </a:lnSpc>
              <a:spcBef>
                <a:spcPts val="0"/>
              </a:spcBef>
              <a:spcAft>
                <a:spcPts val="0"/>
              </a:spcAft>
              <a:buNone/>
            </a:pPr>
            <a:r>
              <a:rPr lang="en-US" sz="3500">
                <a:latin typeface="Trebuchet MS"/>
                <a:ea typeface="Trebuchet MS"/>
                <a:cs typeface="Trebuchet MS"/>
                <a:sym typeface="Trebuchet MS"/>
              </a:rPr>
              <a:t>Product/Services</a:t>
            </a:r>
            <a:endParaRPr sz="3500">
              <a:latin typeface="Trebuchet MS"/>
              <a:ea typeface="Trebuchet MS"/>
              <a:cs typeface="Trebuchet MS"/>
              <a:sym typeface="Trebuchet MS"/>
            </a:endParaRPr>
          </a:p>
        </p:txBody>
      </p:sp>
      <p:pic>
        <p:nvPicPr>
          <p:cNvPr id="149" name="Google Shape;149;g16a12555462_2_72"/>
          <p:cNvPicPr preferRelativeResize="0"/>
          <p:nvPr/>
        </p:nvPicPr>
        <p:blipFill>
          <a:blip r:embed="rId3">
            <a:alphaModFix/>
          </a:blip>
          <a:stretch>
            <a:fillRect/>
          </a:stretch>
        </p:blipFill>
        <p:spPr>
          <a:xfrm>
            <a:off x="6263925" y="0"/>
            <a:ext cx="12024076" cy="10287000"/>
          </a:xfrm>
          <a:prstGeom prst="rect">
            <a:avLst/>
          </a:prstGeom>
          <a:noFill/>
          <a:ln>
            <a:noFill/>
          </a:ln>
        </p:spPr>
      </p:pic>
      <p:pic>
        <p:nvPicPr>
          <p:cNvPr id="150" name="Google Shape;150;g16a12555462_2_72"/>
          <p:cNvPicPr preferRelativeResize="0"/>
          <p:nvPr/>
        </p:nvPicPr>
        <p:blipFill rotWithShape="1">
          <a:blip r:embed="rId4">
            <a:alphaModFix/>
          </a:blip>
          <a:srcRect b="0" l="0" r="0" t="0"/>
          <a:stretch/>
        </p:blipFill>
        <p:spPr>
          <a:xfrm>
            <a:off x="1219138" y="2497669"/>
            <a:ext cx="3686173" cy="276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 name="Shape 154"/>
        <p:cNvGrpSpPr/>
        <p:nvPr/>
      </p:nvGrpSpPr>
      <p:grpSpPr>
        <a:xfrm>
          <a:off x="0" y="0"/>
          <a:ext cx="0" cy="0"/>
          <a:chOff x="0" y="0"/>
          <a:chExt cx="0" cy="0"/>
        </a:xfrm>
      </p:grpSpPr>
      <p:sp>
        <p:nvSpPr>
          <p:cNvPr id="155" name="Google Shape;155;g16a12555462_2_83"/>
          <p:cNvSpPr/>
          <p:nvPr/>
        </p:nvSpPr>
        <p:spPr>
          <a:xfrm>
            <a:off x="-26400" y="3"/>
            <a:ext cx="6290310" cy="10287000"/>
          </a:xfrm>
          <a:custGeom>
            <a:rect b="b" l="l" r="r" t="t"/>
            <a:pathLst>
              <a:path extrusionOk="0" h="10287000" w="6290310">
                <a:moveTo>
                  <a:pt x="0" y="10286996"/>
                </a:moveTo>
                <a:lnTo>
                  <a:pt x="0" y="0"/>
                </a:lnTo>
                <a:lnTo>
                  <a:pt x="6290030" y="0"/>
                </a:lnTo>
                <a:lnTo>
                  <a:pt x="6290030" y="10286996"/>
                </a:lnTo>
                <a:lnTo>
                  <a:pt x="0" y="10286996"/>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6" name="Google Shape;156;g16a12555462_2_83"/>
          <p:cNvSpPr txBox="1"/>
          <p:nvPr/>
        </p:nvSpPr>
        <p:spPr>
          <a:xfrm>
            <a:off x="1272850" y="3291615"/>
            <a:ext cx="3691800" cy="1705500"/>
          </a:xfrm>
          <a:prstGeom prst="rect">
            <a:avLst/>
          </a:prstGeom>
          <a:noFill/>
          <a:ln>
            <a:noFill/>
          </a:ln>
        </p:spPr>
        <p:txBody>
          <a:bodyPr anchorCtr="0" anchor="t" bIns="0" lIns="0" spcFirstLastPara="1" rIns="0" wrap="square" tIns="12700">
            <a:spAutoFit/>
          </a:bodyPr>
          <a:lstStyle/>
          <a:p>
            <a:pPr indent="-450850" lvl="0" marL="457200" marR="5080" rtl="0" algn="l">
              <a:lnSpc>
                <a:spcPct val="107100"/>
              </a:lnSpc>
              <a:spcBef>
                <a:spcPts val="0"/>
              </a:spcBef>
              <a:spcAft>
                <a:spcPts val="0"/>
              </a:spcAft>
              <a:buSzPts val="3500"/>
              <a:buFont typeface="Trebuchet MS"/>
              <a:buChar char="-"/>
            </a:pPr>
            <a:r>
              <a:rPr lang="en-US" sz="3500">
                <a:latin typeface="Trebuchet MS"/>
                <a:ea typeface="Trebuchet MS"/>
                <a:cs typeface="Trebuchet MS"/>
                <a:sym typeface="Trebuchet MS"/>
              </a:rPr>
              <a:t>Easy to track and check out orders</a:t>
            </a:r>
            <a:endParaRPr sz="3500">
              <a:latin typeface="Trebuchet MS"/>
              <a:ea typeface="Trebuchet MS"/>
              <a:cs typeface="Trebuchet MS"/>
              <a:sym typeface="Trebuchet MS"/>
            </a:endParaRPr>
          </a:p>
        </p:txBody>
      </p:sp>
      <p:sp>
        <p:nvSpPr>
          <p:cNvPr id="157" name="Google Shape;157;g16a12555462_2_83"/>
          <p:cNvSpPr txBox="1"/>
          <p:nvPr/>
        </p:nvSpPr>
        <p:spPr>
          <a:xfrm>
            <a:off x="1272850" y="5394025"/>
            <a:ext cx="4224000" cy="2282400"/>
          </a:xfrm>
          <a:prstGeom prst="rect">
            <a:avLst/>
          </a:prstGeom>
          <a:noFill/>
          <a:ln>
            <a:noFill/>
          </a:ln>
        </p:spPr>
        <p:txBody>
          <a:bodyPr anchorCtr="0" anchor="t" bIns="0" lIns="0" spcFirstLastPara="1" rIns="0" wrap="square" tIns="12700">
            <a:spAutoFit/>
          </a:bodyPr>
          <a:lstStyle/>
          <a:p>
            <a:pPr indent="-450850" lvl="0" marL="457200" marR="5080" rtl="0" algn="l">
              <a:lnSpc>
                <a:spcPct val="107100"/>
              </a:lnSpc>
              <a:spcBef>
                <a:spcPts val="0"/>
              </a:spcBef>
              <a:spcAft>
                <a:spcPts val="0"/>
              </a:spcAft>
              <a:buSzPts val="3500"/>
              <a:buFont typeface="Trebuchet MS"/>
              <a:buChar char="-"/>
            </a:pPr>
            <a:r>
              <a:rPr lang="en-US" sz="3500">
                <a:latin typeface="Trebuchet MS"/>
                <a:ea typeface="Trebuchet MS"/>
                <a:cs typeface="Trebuchet MS"/>
                <a:sym typeface="Trebuchet MS"/>
              </a:rPr>
              <a:t>Can make request or note to the restaurant and rider</a:t>
            </a:r>
            <a:endParaRPr sz="3500">
              <a:latin typeface="Trebuchet MS"/>
              <a:ea typeface="Trebuchet MS"/>
              <a:cs typeface="Trebuchet MS"/>
              <a:sym typeface="Trebuchet MS"/>
            </a:endParaRPr>
          </a:p>
        </p:txBody>
      </p:sp>
      <p:sp>
        <p:nvSpPr>
          <p:cNvPr id="158" name="Google Shape;158;g16a12555462_2_83"/>
          <p:cNvSpPr txBox="1"/>
          <p:nvPr/>
        </p:nvSpPr>
        <p:spPr>
          <a:xfrm>
            <a:off x="1272850" y="946754"/>
            <a:ext cx="3691800" cy="551700"/>
          </a:xfrm>
          <a:prstGeom prst="rect">
            <a:avLst/>
          </a:prstGeom>
          <a:noFill/>
          <a:ln>
            <a:noFill/>
          </a:ln>
        </p:spPr>
        <p:txBody>
          <a:bodyPr anchorCtr="0" anchor="t" bIns="0" lIns="0" spcFirstLastPara="1" rIns="0" wrap="square" tIns="12700">
            <a:spAutoFit/>
          </a:bodyPr>
          <a:lstStyle/>
          <a:p>
            <a:pPr indent="0" lvl="0" marL="12700" marR="5080" rtl="0" algn="l">
              <a:lnSpc>
                <a:spcPct val="107100"/>
              </a:lnSpc>
              <a:spcBef>
                <a:spcPts val="0"/>
              </a:spcBef>
              <a:spcAft>
                <a:spcPts val="0"/>
              </a:spcAft>
              <a:buNone/>
            </a:pPr>
            <a:r>
              <a:rPr lang="en-US" sz="3500">
                <a:latin typeface="Trebuchet MS"/>
                <a:ea typeface="Trebuchet MS"/>
                <a:cs typeface="Trebuchet MS"/>
                <a:sym typeface="Trebuchet MS"/>
              </a:rPr>
              <a:t>Product/Services</a:t>
            </a:r>
            <a:endParaRPr sz="3500">
              <a:latin typeface="Trebuchet MS"/>
              <a:ea typeface="Trebuchet MS"/>
              <a:cs typeface="Trebuchet MS"/>
              <a:sym typeface="Trebuchet MS"/>
            </a:endParaRPr>
          </a:p>
        </p:txBody>
      </p:sp>
      <p:pic>
        <p:nvPicPr>
          <p:cNvPr id="159" name="Google Shape;159;g16a12555462_2_83"/>
          <p:cNvPicPr preferRelativeResize="0"/>
          <p:nvPr/>
        </p:nvPicPr>
        <p:blipFill>
          <a:blip r:embed="rId3">
            <a:alphaModFix/>
          </a:blip>
          <a:stretch>
            <a:fillRect/>
          </a:stretch>
        </p:blipFill>
        <p:spPr>
          <a:xfrm>
            <a:off x="6263900" y="0"/>
            <a:ext cx="12024100" cy="10287000"/>
          </a:xfrm>
          <a:prstGeom prst="rect">
            <a:avLst/>
          </a:prstGeom>
          <a:noFill/>
          <a:ln>
            <a:noFill/>
          </a:ln>
        </p:spPr>
      </p:pic>
      <p:sp>
        <p:nvSpPr>
          <p:cNvPr id="160" name="Google Shape;160;g16a12555462_2_83"/>
          <p:cNvSpPr txBox="1"/>
          <p:nvPr/>
        </p:nvSpPr>
        <p:spPr>
          <a:xfrm>
            <a:off x="1317000" y="8073325"/>
            <a:ext cx="4224000" cy="1705500"/>
          </a:xfrm>
          <a:prstGeom prst="rect">
            <a:avLst/>
          </a:prstGeom>
          <a:noFill/>
          <a:ln>
            <a:noFill/>
          </a:ln>
        </p:spPr>
        <p:txBody>
          <a:bodyPr anchorCtr="0" anchor="t" bIns="0" lIns="0" spcFirstLastPara="1" rIns="0" wrap="square" tIns="12700">
            <a:spAutoFit/>
          </a:bodyPr>
          <a:lstStyle/>
          <a:p>
            <a:pPr indent="-450850" lvl="0" marL="457200" marR="5080" rtl="0" algn="l">
              <a:lnSpc>
                <a:spcPct val="107100"/>
              </a:lnSpc>
              <a:spcBef>
                <a:spcPts val="0"/>
              </a:spcBef>
              <a:spcAft>
                <a:spcPts val="0"/>
              </a:spcAft>
              <a:buSzPts val="3500"/>
              <a:buFont typeface="Trebuchet MS"/>
              <a:buChar char="-"/>
            </a:pPr>
            <a:r>
              <a:rPr lang="en-US" sz="3500">
                <a:latin typeface="Trebuchet MS"/>
                <a:ea typeface="Trebuchet MS"/>
                <a:cs typeface="Trebuchet MS"/>
                <a:sym typeface="Trebuchet MS"/>
              </a:rPr>
              <a:t>With 3 easy steps you can make your order</a:t>
            </a:r>
            <a:endParaRPr sz="3500">
              <a:latin typeface="Trebuchet MS"/>
              <a:ea typeface="Trebuchet MS"/>
              <a:cs typeface="Trebuchet MS"/>
              <a:sym typeface="Trebuchet MS"/>
            </a:endParaRPr>
          </a:p>
        </p:txBody>
      </p:sp>
      <p:pic>
        <p:nvPicPr>
          <p:cNvPr id="161" name="Google Shape;161;g16a12555462_2_83"/>
          <p:cNvPicPr preferRelativeResize="0"/>
          <p:nvPr/>
        </p:nvPicPr>
        <p:blipFill rotWithShape="1">
          <a:blip r:embed="rId4">
            <a:alphaModFix/>
          </a:blip>
          <a:srcRect b="0" l="0" r="0" t="0"/>
          <a:stretch/>
        </p:blipFill>
        <p:spPr>
          <a:xfrm>
            <a:off x="1194450" y="2320444"/>
            <a:ext cx="3686173" cy="2762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2022-10-16T08:36:36Z</dcterms:created>
  <dc:creator>Mark Anthony Ungria Siapno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2022-10-16T00:00:00Z</vt:filetime>
  </property>
  <property fmtid="{D5CDD505-2E9C-101B-9397-08002B2CF9AE}" pid="3" name="Creator">
    <vt:lpwstr>Canva</vt:lpwstr>
  </property>
  <property fmtid="{D5CDD505-2E9C-101B-9397-08002B2CF9AE}" pid="4" name="LastSaved">
    <vt:filetime>2022-10-16T00:00:00Z</vt:filetime>
  </property>
</Properties>
</file>